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6" d="100"/>
          <a:sy n="96" d="100"/>
        </p:scale>
        <p:origin x="-568"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1349246798"/>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lt2"/>
        </a:solidFill>
        <a:effectLst/>
      </p:bgPr>
    </p:bg>
    <p:spTree>
      <p:nvGrpSpPr>
        <p:cNvPr id="1" name="Shape 9"/>
        <p:cNvGrpSpPr/>
        <p:nvPr/>
      </p:nvGrpSpPr>
      <p:grpSpPr>
        <a:xfrm>
          <a:off x="0" y="0"/>
          <a:ext cx="0" cy="0"/>
          <a:chOff x="0" y="0"/>
          <a:chExt cx="0" cy="0"/>
        </a:xfrm>
      </p:grpSpPr>
      <p:sp>
        <p:nvSpPr>
          <p:cNvPr id="10" name="Shape 10"/>
          <p:cNvSpPr/>
          <p:nvPr/>
        </p:nvSpPr>
        <p:spPr>
          <a:xfrm>
            <a:off x="0" y="0"/>
            <a:ext cx="9144000" cy="487800"/>
          </a:xfrm>
          <a:prstGeom prst="rect">
            <a:avLst/>
          </a:prstGeom>
          <a:solidFill>
            <a:schemeClr val="lt1"/>
          </a:solidFill>
          <a:ln>
            <a:noFill/>
          </a:ln>
        </p:spPr>
        <p:txBody>
          <a:bodyPr wrap="square" lIns="91425" tIns="91425" rIns="91425" bIns="91425" anchor="ctr" anchorCtr="0">
            <a:noAutofit/>
          </a:bodyPr>
          <a:lstStyle/>
          <a:p>
            <a:pPr lvl="0">
              <a:spcBef>
                <a:spcPts val="0"/>
              </a:spcBef>
              <a:buNone/>
            </a:pPr>
            <a:endParaRPr/>
          </a:p>
        </p:txBody>
      </p:sp>
      <p:grpSp>
        <p:nvGrpSpPr>
          <p:cNvPr id="11" name="Shape 11"/>
          <p:cNvGrpSpPr/>
          <p:nvPr/>
        </p:nvGrpSpPr>
        <p:grpSpPr>
          <a:xfrm>
            <a:off x="830392" y="1191256"/>
            <a:ext cx="745763" cy="45826"/>
            <a:chOff x="4580561" y="2589004"/>
            <a:chExt cx="1064464" cy="25200"/>
          </a:xfrm>
        </p:grpSpPr>
        <p:sp>
          <p:nvSpPr>
            <p:cNvPr id="12" name="Shape 12"/>
            <p:cNvSpPr/>
            <p:nvPr/>
          </p:nvSpPr>
          <p:spPr>
            <a:xfrm rot="-5400000">
              <a:off x="5366325" y="2335504"/>
              <a:ext cx="25200" cy="532200"/>
            </a:xfrm>
            <a:prstGeom prst="rect">
              <a:avLst/>
            </a:prstGeom>
            <a:solidFill>
              <a:schemeClr val="accent3"/>
            </a:solidFill>
            <a:ln>
              <a:noFill/>
            </a:ln>
          </p:spPr>
          <p:txBody>
            <a:bodyPr wrap="square" lIns="91425" tIns="91425" rIns="91425" bIns="91425" anchor="ctr" anchorCtr="0">
              <a:noAutofit/>
            </a:bodyPr>
            <a:lstStyle/>
            <a:p>
              <a:pPr lvl="0">
                <a:spcBef>
                  <a:spcPts val="0"/>
                </a:spcBef>
                <a:buNone/>
              </a:pPr>
              <a:endParaRPr/>
            </a:p>
          </p:txBody>
        </p:sp>
        <p:sp>
          <p:nvSpPr>
            <p:cNvPr id="13" name="Shape 13"/>
            <p:cNvSpPr/>
            <p:nvPr/>
          </p:nvSpPr>
          <p:spPr>
            <a:xfrm rot="-5400000">
              <a:off x="4836311" y="2333254"/>
              <a:ext cx="25200" cy="5367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grpSp>
      <p:sp>
        <p:nvSpPr>
          <p:cNvPr id="14" name="Shape 14"/>
          <p:cNvSpPr txBox="1">
            <a:spLocks noGrp="1"/>
          </p:cNvSpPr>
          <p:nvPr>
            <p:ph type="ctrTitle"/>
          </p:nvPr>
        </p:nvSpPr>
        <p:spPr>
          <a:xfrm>
            <a:off x="729450" y="1322450"/>
            <a:ext cx="7688100" cy="1664700"/>
          </a:xfrm>
          <a:prstGeom prst="rect">
            <a:avLst/>
          </a:prstGeom>
        </p:spPr>
        <p:txBody>
          <a:bodyPr wrap="square" lIns="91425" tIns="91425" rIns="91425" bIns="91425" anchor="t" anchorCtr="0"/>
          <a:lstStyle>
            <a:lvl1pPr lvl="0">
              <a:spcBef>
                <a:spcPts val="0"/>
              </a:spcBef>
              <a:buClr>
                <a:schemeClr val="dk2"/>
              </a:buClr>
              <a:buSzPct val="100000"/>
              <a:defRPr sz="4200">
                <a:solidFill>
                  <a:schemeClr val="dk2"/>
                </a:solidFill>
              </a:defRPr>
            </a:lvl1pPr>
            <a:lvl2pPr lvl="1">
              <a:spcBef>
                <a:spcPts val="0"/>
              </a:spcBef>
              <a:buClr>
                <a:schemeClr val="dk2"/>
              </a:buClr>
              <a:buSzPct val="100000"/>
              <a:defRPr sz="4200">
                <a:solidFill>
                  <a:schemeClr val="dk2"/>
                </a:solidFill>
              </a:defRPr>
            </a:lvl2pPr>
            <a:lvl3pPr lvl="2">
              <a:spcBef>
                <a:spcPts val="0"/>
              </a:spcBef>
              <a:buClr>
                <a:schemeClr val="dk2"/>
              </a:buClr>
              <a:buSzPct val="100000"/>
              <a:defRPr sz="4200">
                <a:solidFill>
                  <a:schemeClr val="dk2"/>
                </a:solidFill>
              </a:defRPr>
            </a:lvl3pPr>
            <a:lvl4pPr lvl="3">
              <a:spcBef>
                <a:spcPts val="0"/>
              </a:spcBef>
              <a:buClr>
                <a:schemeClr val="dk2"/>
              </a:buClr>
              <a:buSzPct val="100000"/>
              <a:defRPr sz="4200">
                <a:solidFill>
                  <a:schemeClr val="dk2"/>
                </a:solidFill>
              </a:defRPr>
            </a:lvl4pPr>
            <a:lvl5pPr lvl="4">
              <a:spcBef>
                <a:spcPts val="0"/>
              </a:spcBef>
              <a:buClr>
                <a:schemeClr val="dk2"/>
              </a:buClr>
              <a:buSzPct val="100000"/>
              <a:defRPr sz="4200">
                <a:solidFill>
                  <a:schemeClr val="dk2"/>
                </a:solidFill>
              </a:defRPr>
            </a:lvl5pPr>
            <a:lvl6pPr lvl="5">
              <a:spcBef>
                <a:spcPts val="0"/>
              </a:spcBef>
              <a:buClr>
                <a:schemeClr val="dk2"/>
              </a:buClr>
              <a:buSzPct val="100000"/>
              <a:defRPr sz="4200">
                <a:solidFill>
                  <a:schemeClr val="dk2"/>
                </a:solidFill>
              </a:defRPr>
            </a:lvl6pPr>
            <a:lvl7pPr lvl="6">
              <a:spcBef>
                <a:spcPts val="0"/>
              </a:spcBef>
              <a:buClr>
                <a:schemeClr val="dk2"/>
              </a:buClr>
              <a:buSzPct val="100000"/>
              <a:defRPr sz="4200">
                <a:solidFill>
                  <a:schemeClr val="dk2"/>
                </a:solidFill>
              </a:defRPr>
            </a:lvl7pPr>
            <a:lvl8pPr lvl="7">
              <a:spcBef>
                <a:spcPts val="0"/>
              </a:spcBef>
              <a:buClr>
                <a:schemeClr val="dk2"/>
              </a:buClr>
              <a:buSzPct val="100000"/>
              <a:defRPr sz="4200">
                <a:solidFill>
                  <a:schemeClr val="dk2"/>
                </a:solidFill>
              </a:defRPr>
            </a:lvl8pPr>
            <a:lvl9pPr lvl="8">
              <a:spcBef>
                <a:spcPts val="0"/>
              </a:spcBef>
              <a:buClr>
                <a:schemeClr val="dk2"/>
              </a:buClr>
              <a:buSzPct val="100000"/>
              <a:defRPr sz="4200">
                <a:solidFill>
                  <a:schemeClr val="dk2"/>
                </a:solidFill>
              </a:defRPr>
            </a:lvl9pPr>
          </a:lstStyle>
          <a:p>
            <a:endParaRPr/>
          </a:p>
        </p:txBody>
      </p:sp>
      <p:sp>
        <p:nvSpPr>
          <p:cNvPr id="15" name="Shape 15"/>
          <p:cNvSpPr txBox="1">
            <a:spLocks noGrp="1"/>
          </p:cNvSpPr>
          <p:nvPr>
            <p:ph type="subTitle" idx="1"/>
          </p:nvPr>
        </p:nvSpPr>
        <p:spPr>
          <a:xfrm>
            <a:off x="729627" y="3172900"/>
            <a:ext cx="7688100" cy="541200"/>
          </a:xfrm>
          <a:prstGeom prst="rect">
            <a:avLst/>
          </a:prstGeom>
        </p:spPr>
        <p:txBody>
          <a:bodyPr wrap="square" lIns="91425" tIns="91425" rIns="91425" bIns="91425" anchor="t" anchorCtr="0"/>
          <a:lstStyle>
            <a:lvl1pPr lvl="0">
              <a:lnSpc>
                <a:spcPct val="100000"/>
              </a:lnSpc>
              <a:spcBef>
                <a:spcPts val="0"/>
              </a:spcBef>
              <a:spcAft>
                <a:spcPts val="0"/>
              </a:spcAft>
              <a:buSzPct val="100000"/>
              <a:buNone/>
              <a:defRPr sz="1600"/>
            </a:lvl1pPr>
            <a:lvl2pPr lvl="1">
              <a:lnSpc>
                <a:spcPct val="100000"/>
              </a:lnSpc>
              <a:spcBef>
                <a:spcPts val="0"/>
              </a:spcBef>
              <a:spcAft>
                <a:spcPts val="0"/>
              </a:spcAft>
              <a:buSzPct val="100000"/>
              <a:buNone/>
              <a:defRPr sz="1600"/>
            </a:lvl2pPr>
            <a:lvl3pPr lvl="2">
              <a:lnSpc>
                <a:spcPct val="100000"/>
              </a:lnSpc>
              <a:spcBef>
                <a:spcPts val="0"/>
              </a:spcBef>
              <a:spcAft>
                <a:spcPts val="0"/>
              </a:spcAft>
              <a:buSzPct val="100000"/>
              <a:buNone/>
              <a:defRPr sz="1600"/>
            </a:lvl3pPr>
            <a:lvl4pPr lvl="3">
              <a:lnSpc>
                <a:spcPct val="100000"/>
              </a:lnSpc>
              <a:spcBef>
                <a:spcPts val="0"/>
              </a:spcBef>
              <a:spcAft>
                <a:spcPts val="0"/>
              </a:spcAft>
              <a:buSzPct val="100000"/>
              <a:buNone/>
              <a:defRPr sz="1600"/>
            </a:lvl4pPr>
            <a:lvl5pPr lvl="4">
              <a:lnSpc>
                <a:spcPct val="100000"/>
              </a:lnSpc>
              <a:spcBef>
                <a:spcPts val="0"/>
              </a:spcBef>
              <a:spcAft>
                <a:spcPts val="0"/>
              </a:spcAft>
              <a:buSzPct val="100000"/>
              <a:buNone/>
              <a:defRPr sz="1600"/>
            </a:lvl5pPr>
            <a:lvl6pPr lvl="5">
              <a:lnSpc>
                <a:spcPct val="100000"/>
              </a:lnSpc>
              <a:spcBef>
                <a:spcPts val="0"/>
              </a:spcBef>
              <a:spcAft>
                <a:spcPts val="0"/>
              </a:spcAft>
              <a:buSzPct val="100000"/>
              <a:buNone/>
              <a:defRPr sz="1600"/>
            </a:lvl6pPr>
            <a:lvl7pPr lvl="6">
              <a:lnSpc>
                <a:spcPct val="100000"/>
              </a:lnSpc>
              <a:spcBef>
                <a:spcPts val="0"/>
              </a:spcBef>
              <a:spcAft>
                <a:spcPts val="0"/>
              </a:spcAft>
              <a:buSzPct val="100000"/>
              <a:buNone/>
              <a:defRPr sz="1600"/>
            </a:lvl7pPr>
            <a:lvl8pPr lvl="7">
              <a:lnSpc>
                <a:spcPct val="100000"/>
              </a:lnSpc>
              <a:spcBef>
                <a:spcPts val="0"/>
              </a:spcBef>
              <a:spcAft>
                <a:spcPts val="0"/>
              </a:spcAft>
              <a:buSzPct val="100000"/>
              <a:buNone/>
              <a:defRPr sz="1600"/>
            </a:lvl8pPr>
            <a:lvl9pPr lvl="8">
              <a:lnSpc>
                <a:spcPct val="100000"/>
              </a:lnSpc>
              <a:spcBef>
                <a:spcPts val="0"/>
              </a:spcBef>
              <a:spcAft>
                <a:spcPts val="0"/>
              </a:spcAft>
              <a:buSzPct val="100000"/>
              <a:buNone/>
              <a:defRPr sz="1600"/>
            </a:lvl9pPr>
          </a:lstStyle>
          <a:p>
            <a:endParaRPr/>
          </a:p>
        </p:txBody>
      </p:sp>
      <p:sp>
        <p:nvSpPr>
          <p:cNvPr id="16" name="Shape 16"/>
          <p:cNvSpPr txBox="1">
            <a:spLocks noGrp="1"/>
          </p:cNvSpPr>
          <p:nvPr>
            <p:ph type="sldNum" idx="12"/>
          </p:nvPr>
        </p:nvSpPr>
        <p:spPr>
          <a:xfrm>
            <a:off x="8536302" y="4749851"/>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dk1"/>
        </a:solidFill>
        <a:effectLst/>
      </p:bgPr>
    </p:bg>
    <p:spTree>
      <p:nvGrpSpPr>
        <p:cNvPr id="1" name="Shape 73"/>
        <p:cNvGrpSpPr/>
        <p:nvPr/>
      </p:nvGrpSpPr>
      <p:grpSpPr>
        <a:xfrm>
          <a:off x="0" y="0"/>
          <a:ext cx="0" cy="0"/>
          <a:chOff x="0" y="0"/>
          <a:chExt cx="0" cy="0"/>
        </a:xfrm>
      </p:grpSpPr>
      <p:grpSp>
        <p:nvGrpSpPr>
          <p:cNvPr id="74" name="Shape 74"/>
          <p:cNvGrpSpPr/>
          <p:nvPr/>
        </p:nvGrpSpPr>
        <p:grpSpPr>
          <a:xfrm>
            <a:off x="830392" y="4169130"/>
            <a:ext cx="745763" cy="45826"/>
            <a:chOff x="4580561" y="2589004"/>
            <a:chExt cx="1064464" cy="25200"/>
          </a:xfrm>
        </p:grpSpPr>
        <p:sp>
          <p:nvSpPr>
            <p:cNvPr id="75" name="Shape 75"/>
            <p:cNvSpPr/>
            <p:nvPr/>
          </p:nvSpPr>
          <p:spPr>
            <a:xfrm rot="-5400000">
              <a:off x="5366325" y="2335504"/>
              <a:ext cx="25200" cy="532200"/>
            </a:xfrm>
            <a:prstGeom prst="rect">
              <a:avLst/>
            </a:prstGeom>
            <a:solidFill>
              <a:schemeClr val="lt1"/>
            </a:solidFill>
            <a:ln>
              <a:noFill/>
            </a:ln>
          </p:spPr>
          <p:txBody>
            <a:bodyPr wrap="square" lIns="91425" tIns="91425" rIns="91425" bIns="91425" anchor="ctr" anchorCtr="0">
              <a:noAutofit/>
            </a:bodyPr>
            <a:lstStyle/>
            <a:p>
              <a:pPr lvl="0">
                <a:spcBef>
                  <a:spcPts val="0"/>
                </a:spcBef>
                <a:buNone/>
              </a:pPr>
              <a:endParaRPr/>
            </a:p>
          </p:txBody>
        </p:sp>
        <p:sp>
          <p:nvSpPr>
            <p:cNvPr id="76" name="Shape 76"/>
            <p:cNvSpPr/>
            <p:nvPr/>
          </p:nvSpPr>
          <p:spPr>
            <a:xfrm rot="-5400000">
              <a:off x="4836311" y="2333254"/>
              <a:ext cx="25200" cy="536700"/>
            </a:xfrm>
            <a:prstGeom prst="rect">
              <a:avLst/>
            </a:prstGeom>
            <a:solidFill>
              <a:schemeClr val="lt1"/>
            </a:solidFill>
            <a:ln>
              <a:noFill/>
            </a:ln>
          </p:spPr>
          <p:txBody>
            <a:bodyPr wrap="square" lIns="91425" tIns="91425" rIns="91425" bIns="91425" anchor="ctr" anchorCtr="0">
              <a:noAutofit/>
            </a:bodyPr>
            <a:lstStyle/>
            <a:p>
              <a:pPr lvl="0">
                <a:spcBef>
                  <a:spcPts val="0"/>
                </a:spcBef>
                <a:buNone/>
              </a:pPr>
              <a:endParaRPr/>
            </a:p>
          </p:txBody>
        </p:sp>
      </p:grpSp>
      <p:sp>
        <p:nvSpPr>
          <p:cNvPr id="77" name="Shape 77"/>
          <p:cNvSpPr txBox="1">
            <a:spLocks noGrp="1"/>
          </p:cNvSpPr>
          <p:nvPr>
            <p:ph type="title"/>
          </p:nvPr>
        </p:nvSpPr>
        <p:spPr>
          <a:xfrm>
            <a:off x="729450" y="733950"/>
            <a:ext cx="7688400" cy="1244700"/>
          </a:xfrm>
          <a:prstGeom prst="rect">
            <a:avLst/>
          </a:prstGeom>
        </p:spPr>
        <p:txBody>
          <a:bodyPr wrap="square" lIns="91425" tIns="91425" rIns="91425" bIns="91425" anchor="t" anchorCtr="0"/>
          <a:lstStyle>
            <a:lvl1pPr lvl="0">
              <a:spcBef>
                <a:spcPts val="0"/>
              </a:spcBef>
              <a:buClr>
                <a:schemeClr val="lt1"/>
              </a:buClr>
              <a:buSzPct val="100000"/>
              <a:defRPr sz="8000">
                <a:solidFill>
                  <a:schemeClr val="lt1"/>
                </a:solidFill>
              </a:defRPr>
            </a:lvl1pPr>
            <a:lvl2pPr lvl="1">
              <a:spcBef>
                <a:spcPts val="0"/>
              </a:spcBef>
              <a:buClr>
                <a:schemeClr val="lt1"/>
              </a:buClr>
              <a:buSzPct val="100000"/>
              <a:defRPr sz="8000">
                <a:solidFill>
                  <a:schemeClr val="lt1"/>
                </a:solidFill>
              </a:defRPr>
            </a:lvl2pPr>
            <a:lvl3pPr lvl="2">
              <a:spcBef>
                <a:spcPts val="0"/>
              </a:spcBef>
              <a:buClr>
                <a:schemeClr val="lt1"/>
              </a:buClr>
              <a:buSzPct val="100000"/>
              <a:defRPr sz="8000">
                <a:solidFill>
                  <a:schemeClr val="lt1"/>
                </a:solidFill>
              </a:defRPr>
            </a:lvl3pPr>
            <a:lvl4pPr lvl="3">
              <a:spcBef>
                <a:spcPts val="0"/>
              </a:spcBef>
              <a:buClr>
                <a:schemeClr val="lt1"/>
              </a:buClr>
              <a:buSzPct val="100000"/>
              <a:defRPr sz="8000">
                <a:solidFill>
                  <a:schemeClr val="lt1"/>
                </a:solidFill>
              </a:defRPr>
            </a:lvl4pPr>
            <a:lvl5pPr lvl="4">
              <a:spcBef>
                <a:spcPts val="0"/>
              </a:spcBef>
              <a:buClr>
                <a:schemeClr val="lt1"/>
              </a:buClr>
              <a:buSzPct val="100000"/>
              <a:defRPr sz="8000">
                <a:solidFill>
                  <a:schemeClr val="lt1"/>
                </a:solidFill>
              </a:defRPr>
            </a:lvl5pPr>
            <a:lvl6pPr lvl="5">
              <a:spcBef>
                <a:spcPts val="0"/>
              </a:spcBef>
              <a:buClr>
                <a:schemeClr val="lt1"/>
              </a:buClr>
              <a:buSzPct val="100000"/>
              <a:defRPr sz="8000">
                <a:solidFill>
                  <a:schemeClr val="lt1"/>
                </a:solidFill>
              </a:defRPr>
            </a:lvl6pPr>
            <a:lvl7pPr lvl="6">
              <a:spcBef>
                <a:spcPts val="0"/>
              </a:spcBef>
              <a:buClr>
                <a:schemeClr val="lt1"/>
              </a:buClr>
              <a:buSzPct val="100000"/>
              <a:defRPr sz="8000">
                <a:solidFill>
                  <a:schemeClr val="lt1"/>
                </a:solidFill>
              </a:defRPr>
            </a:lvl7pPr>
            <a:lvl8pPr lvl="7">
              <a:spcBef>
                <a:spcPts val="0"/>
              </a:spcBef>
              <a:buClr>
                <a:schemeClr val="lt1"/>
              </a:buClr>
              <a:buSzPct val="100000"/>
              <a:defRPr sz="8000">
                <a:solidFill>
                  <a:schemeClr val="lt1"/>
                </a:solidFill>
              </a:defRPr>
            </a:lvl8pPr>
            <a:lvl9pPr lvl="8">
              <a:spcBef>
                <a:spcPts val="0"/>
              </a:spcBef>
              <a:buClr>
                <a:schemeClr val="lt1"/>
              </a:buClr>
              <a:buSzPct val="100000"/>
              <a:defRPr sz="8000">
                <a:solidFill>
                  <a:schemeClr val="lt1"/>
                </a:solidFill>
              </a:defRPr>
            </a:lvl9pPr>
          </a:lstStyle>
          <a:p>
            <a:endParaRPr/>
          </a:p>
        </p:txBody>
      </p:sp>
      <p:sp>
        <p:nvSpPr>
          <p:cNvPr id="78" name="Shape 78"/>
          <p:cNvSpPr txBox="1">
            <a:spLocks noGrp="1"/>
          </p:cNvSpPr>
          <p:nvPr>
            <p:ph type="body" idx="1"/>
          </p:nvPr>
        </p:nvSpPr>
        <p:spPr>
          <a:xfrm>
            <a:off x="729450" y="2272888"/>
            <a:ext cx="7688400" cy="1580400"/>
          </a:xfrm>
          <a:prstGeom prst="rect">
            <a:avLst/>
          </a:prstGeom>
        </p:spPr>
        <p:txBody>
          <a:bodyPr wrap="square" lIns="91425" tIns="91425" rIns="91425" bIns="91425" anchor="t"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79" name="Shape 79"/>
          <p:cNvSpPr txBox="1">
            <a:spLocks noGrp="1"/>
          </p:cNvSpPr>
          <p:nvPr>
            <p:ph type="sldNum" idx="12"/>
          </p:nvPr>
        </p:nvSpPr>
        <p:spPr>
          <a:xfrm>
            <a:off x="8536302" y="4749851"/>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80"/>
        <p:cNvGrpSpPr/>
        <p:nvPr/>
      </p:nvGrpSpPr>
      <p:grpSpPr>
        <a:xfrm>
          <a:off x="0" y="0"/>
          <a:ext cx="0" cy="0"/>
          <a:chOff x="0" y="0"/>
          <a:chExt cx="0" cy="0"/>
        </a:xfrm>
      </p:grpSpPr>
      <p:sp>
        <p:nvSpPr>
          <p:cNvPr id="81" name="Shape 81"/>
          <p:cNvSpPr txBox="1">
            <a:spLocks noGrp="1"/>
          </p:cNvSpPr>
          <p:nvPr>
            <p:ph type="sldNum" idx="12"/>
          </p:nvPr>
        </p:nvSpPr>
        <p:spPr>
          <a:xfrm>
            <a:off x="8536302" y="4749851"/>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7"/>
        <p:cNvGrpSpPr/>
        <p:nvPr/>
      </p:nvGrpSpPr>
      <p:grpSpPr>
        <a:xfrm>
          <a:off x="0" y="0"/>
          <a:ext cx="0" cy="0"/>
          <a:chOff x="0" y="0"/>
          <a:chExt cx="0" cy="0"/>
        </a:xfrm>
      </p:grpSpPr>
      <p:grpSp>
        <p:nvGrpSpPr>
          <p:cNvPr id="18" name="Shape 18"/>
          <p:cNvGrpSpPr/>
          <p:nvPr/>
        </p:nvGrpSpPr>
        <p:grpSpPr>
          <a:xfrm>
            <a:off x="830392" y="1191256"/>
            <a:ext cx="745763" cy="45826"/>
            <a:chOff x="4580561" y="2589004"/>
            <a:chExt cx="1064464" cy="25200"/>
          </a:xfrm>
        </p:grpSpPr>
        <p:sp>
          <p:nvSpPr>
            <p:cNvPr id="19" name="Shape 19"/>
            <p:cNvSpPr/>
            <p:nvPr/>
          </p:nvSpPr>
          <p:spPr>
            <a:xfrm rot="-5400000">
              <a:off x="5366325" y="2335504"/>
              <a:ext cx="25200" cy="532200"/>
            </a:xfrm>
            <a:prstGeom prst="rect">
              <a:avLst/>
            </a:prstGeom>
            <a:solidFill>
              <a:schemeClr val="lt1"/>
            </a:solidFill>
            <a:ln>
              <a:noFill/>
            </a:ln>
          </p:spPr>
          <p:txBody>
            <a:bodyPr wrap="square" lIns="91425" tIns="91425" rIns="91425" bIns="91425" anchor="ctr" anchorCtr="0">
              <a:noAutofit/>
            </a:bodyPr>
            <a:lstStyle/>
            <a:p>
              <a:pPr lvl="0">
                <a:spcBef>
                  <a:spcPts val="0"/>
                </a:spcBef>
                <a:buNone/>
              </a:pPr>
              <a:endParaRPr/>
            </a:p>
          </p:txBody>
        </p:sp>
        <p:sp>
          <p:nvSpPr>
            <p:cNvPr id="20" name="Shape 20"/>
            <p:cNvSpPr/>
            <p:nvPr/>
          </p:nvSpPr>
          <p:spPr>
            <a:xfrm rot="-5400000">
              <a:off x="4836311" y="2333254"/>
              <a:ext cx="25200" cy="536700"/>
            </a:xfrm>
            <a:prstGeom prst="rect">
              <a:avLst/>
            </a:prstGeom>
            <a:solidFill>
              <a:schemeClr val="lt1"/>
            </a:solidFill>
            <a:ln>
              <a:noFill/>
            </a:ln>
          </p:spPr>
          <p:txBody>
            <a:bodyPr wrap="square" lIns="91425" tIns="91425" rIns="91425" bIns="91425" anchor="ctr" anchorCtr="0">
              <a:noAutofit/>
            </a:bodyPr>
            <a:lstStyle/>
            <a:p>
              <a:pPr lvl="0">
                <a:spcBef>
                  <a:spcPts val="0"/>
                </a:spcBef>
                <a:buNone/>
              </a:pPr>
              <a:endParaRPr/>
            </a:p>
          </p:txBody>
        </p:sp>
      </p:grpSp>
      <p:sp>
        <p:nvSpPr>
          <p:cNvPr id="21" name="Shape 21"/>
          <p:cNvSpPr txBox="1">
            <a:spLocks noGrp="1"/>
          </p:cNvSpPr>
          <p:nvPr>
            <p:ph type="title"/>
          </p:nvPr>
        </p:nvSpPr>
        <p:spPr>
          <a:xfrm>
            <a:off x="729450" y="1322450"/>
            <a:ext cx="7688400" cy="1518600"/>
          </a:xfrm>
          <a:prstGeom prst="rect">
            <a:avLst/>
          </a:prstGeom>
        </p:spPr>
        <p:txBody>
          <a:bodyPr wrap="square" lIns="91425" tIns="91425" rIns="91425" bIns="91425" anchor="t" anchorCtr="0"/>
          <a:lstStyle>
            <a:lvl1pPr lvl="0">
              <a:spcBef>
                <a:spcPts val="0"/>
              </a:spcBef>
              <a:buClr>
                <a:schemeClr val="lt1"/>
              </a:buClr>
              <a:buSzPct val="100000"/>
              <a:defRPr sz="3600">
                <a:solidFill>
                  <a:schemeClr val="lt1"/>
                </a:solidFill>
              </a:defRPr>
            </a:lvl1pPr>
            <a:lvl2pPr lvl="1">
              <a:spcBef>
                <a:spcPts val="0"/>
              </a:spcBef>
              <a:buClr>
                <a:schemeClr val="lt1"/>
              </a:buClr>
              <a:buSzPct val="100000"/>
              <a:defRPr sz="3600">
                <a:solidFill>
                  <a:schemeClr val="lt1"/>
                </a:solidFill>
              </a:defRPr>
            </a:lvl2pPr>
            <a:lvl3pPr lvl="2">
              <a:spcBef>
                <a:spcPts val="0"/>
              </a:spcBef>
              <a:buClr>
                <a:schemeClr val="lt1"/>
              </a:buClr>
              <a:buSzPct val="100000"/>
              <a:defRPr sz="3600">
                <a:solidFill>
                  <a:schemeClr val="lt1"/>
                </a:solidFill>
              </a:defRPr>
            </a:lvl3pPr>
            <a:lvl4pPr lvl="3">
              <a:spcBef>
                <a:spcPts val="0"/>
              </a:spcBef>
              <a:buClr>
                <a:schemeClr val="lt1"/>
              </a:buClr>
              <a:buSzPct val="100000"/>
              <a:defRPr sz="3600">
                <a:solidFill>
                  <a:schemeClr val="lt1"/>
                </a:solidFill>
              </a:defRPr>
            </a:lvl4pPr>
            <a:lvl5pPr lvl="4">
              <a:spcBef>
                <a:spcPts val="0"/>
              </a:spcBef>
              <a:buClr>
                <a:schemeClr val="lt1"/>
              </a:buClr>
              <a:buSzPct val="100000"/>
              <a:defRPr sz="3600">
                <a:solidFill>
                  <a:schemeClr val="lt1"/>
                </a:solidFill>
              </a:defRPr>
            </a:lvl5pPr>
            <a:lvl6pPr lvl="5">
              <a:spcBef>
                <a:spcPts val="0"/>
              </a:spcBef>
              <a:buClr>
                <a:schemeClr val="lt1"/>
              </a:buClr>
              <a:buSzPct val="100000"/>
              <a:defRPr sz="3600">
                <a:solidFill>
                  <a:schemeClr val="lt1"/>
                </a:solidFill>
              </a:defRPr>
            </a:lvl6pPr>
            <a:lvl7pPr lvl="6">
              <a:spcBef>
                <a:spcPts val="0"/>
              </a:spcBef>
              <a:buClr>
                <a:schemeClr val="lt1"/>
              </a:buClr>
              <a:buSzPct val="100000"/>
              <a:defRPr sz="3600">
                <a:solidFill>
                  <a:schemeClr val="lt1"/>
                </a:solidFill>
              </a:defRPr>
            </a:lvl7pPr>
            <a:lvl8pPr lvl="7">
              <a:spcBef>
                <a:spcPts val="0"/>
              </a:spcBef>
              <a:buClr>
                <a:schemeClr val="lt1"/>
              </a:buClr>
              <a:buSzPct val="100000"/>
              <a:defRPr sz="3600">
                <a:solidFill>
                  <a:schemeClr val="lt1"/>
                </a:solidFill>
              </a:defRPr>
            </a:lvl8pPr>
            <a:lvl9pPr lvl="8">
              <a:spcBef>
                <a:spcPts val="0"/>
              </a:spcBef>
              <a:buClr>
                <a:schemeClr val="lt1"/>
              </a:buClr>
              <a:buSzPct val="100000"/>
              <a:defRPr sz="3600">
                <a:solidFill>
                  <a:schemeClr val="lt1"/>
                </a:solidFill>
              </a:defRPr>
            </a:lvl9pPr>
          </a:lstStyle>
          <a:p>
            <a:endParaRPr/>
          </a:p>
        </p:txBody>
      </p:sp>
      <p:sp>
        <p:nvSpPr>
          <p:cNvPr id="22" name="Shape 22"/>
          <p:cNvSpPr txBox="1">
            <a:spLocks noGrp="1"/>
          </p:cNvSpPr>
          <p:nvPr>
            <p:ph type="sldNum" idx="12"/>
          </p:nvPr>
        </p:nvSpPr>
        <p:spPr>
          <a:xfrm>
            <a:off x="8536302" y="4749851"/>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3"/>
        <p:cNvGrpSpPr/>
        <p:nvPr/>
      </p:nvGrpSpPr>
      <p:grpSpPr>
        <a:xfrm>
          <a:off x="0" y="0"/>
          <a:ext cx="0" cy="0"/>
          <a:chOff x="0" y="0"/>
          <a:chExt cx="0" cy="0"/>
        </a:xfrm>
      </p:grpSpPr>
      <p:sp>
        <p:nvSpPr>
          <p:cNvPr id="24" name="Shape 24"/>
          <p:cNvSpPr/>
          <p:nvPr/>
        </p:nvSpPr>
        <p:spPr>
          <a:xfrm>
            <a:off x="0" y="0"/>
            <a:ext cx="9144000" cy="4878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grpSp>
        <p:nvGrpSpPr>
          <p:cNvPr id="25" name="Shape 25"/>
          <p:cNvGrpSpPr/>
          <p:nvPr/>
        </p:nvGrpSpPr>
        <p:grpSpPr>
          <a:xfrm>
            <a:off x="830392" y="1191256"/>
            <a:ext cx="745763" cy="45826"/>
            <a:chOff x="4580561" y="2589004"/>
            <a:chExt cx="1064464" cy="25200"/>
          </a:xfrm>
        </p:grpSpPr>
        <p:sp>
          <p:nvSpPr>
            <p:cNvPr id="26" name="Shape 26"/>
            <p:cNvSpPr/>
            <p:nvPr/>
          </p:nvSpPr>
          <p:spPr>
            <a:xfrm rot="-5400000">
              <a:off x="5366325" y="2335504"/>
              <a:ext cx="25200" cy="532200"/>
            </a:xfrm>
            <a:prstGeom prst="rect">
              <a:avLst/>
            </a:prstGeom>
            <a:solidFill>
              <a:schemeClr val="accent3"/>
            </a:solidFill>
            <a:ln>
              <a:noFill/>
            </a:ln>
          </p:spPr>
          <p:txBody>
            <a:bodyPr wrap="square" lIns="91425" tIns="91425" rIns="91425" bIns="91425" anchor="ctr" anchorCtr="0">
              <a:noAutofit/>
            </a:bodyPr>
            <a:lstStyle/>
            <a:p>
              <a:pPr lvl="0">
                <a:spcBef>
                  <a:spcPts val="0"/>
                </a:spcBef>
                <a:buNone/>
              </a:pPr>
              <a:endParaRPr/>
            </a:p>
          </p:txBody>
        </p:sp>
        <p:sp>
          <p:nvSpPr>
            <p:cNvPr id="27" name="Shape 27"/>
            <p:cNvSpPr/>
            <p:nvPr/>
          </p:nvSpPr>
          <p:spPr>
            <a:xfrm rot="-5400000">
              <a:off x="4836311" y="2333254"/>
              <a:ext cx="25200" cy="5367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grpSp>
      <p:sp>
        <p:nvSpPr>
          <p:cNvPr id="28" name="Shape 28"/>
          <p:cNvSpPr txBox="1">
            <a:spLocks noGrp="1"/>
          </p:cNvSpPr>
          <p:nvPr>
            <p:ph type="title"/>
          </p:nvPr>
        </p:nvSpPr>
        <p:spPr>
          <a:xfrm>
            <a:off x="729450" y="1318650"/>
            <a:ext cx="7688700" cy="535200"/>
          </a:xfrm>
          <a:prstGeom prst="rect">
            <a:avLst/>
          </a:prstGeom>
        </p:spPr>
        <p:txBody>
          <a:bodyPr wrap="square" lIns="91425" tIns="91425" rIns="91425" bIns="91425" anchor="t" anchorCtr="0"/>
          <a:lstStyle>
            <a:lvl1pPr lvl="0">
              <a:spcBef>
                <a:spcPts val="0"/>
              </a:spcBef>
              <a:buClr>
                <a:schemeClr val="dk2"/>
              </a:buClr>
              <a:buSzPct val="100000"/>
              <a:defRPr sz="2600">
                <a:solidFill>
                  <a:schemeClr val="dk2"/>
                </a:solidFill>
              </a:defRPr>
            </a:lvl1pPr>
            <a:lvl2pPr lvl="1">
              <a:spcBef>
                <a:spcPts val="0"/>
              </a:spcBef>
              <a:buClr>
                <a:schemeClr val="dk2"/>
              </a:buClr>
              <a:buSzPct val="100000"/>
              <a:defRPr sz="2600">
                <a:solidFill>
                  <a:schemeClr val="dk2"/>
                </a:solidFill>
              </a:defRPr>
            </a:lvl2pPr>
            <a:lvl3pPr lvl="2">
              <a:spcBef>
                <a:spcPts val="0"/>
              </a:spcBef>
              <a:buClr>
                <a:schemeClr val="dk2"/>
              </a:buClr>
              <a:buSzPct val="100000"/>
              <a:defRPr sz="2600">
                <a:solidFill>
                  <a:schemeClr val="dk2"/>
                </a:solidFill>
              </a:defRPr>
            </a:lvl3pPr>
            <a:lvl4pPr lvl="3">
              <a:spcBef>
                <a:spcPts val="0"/>
              </a:spcBef>
              <a:buClr>
                <a:schemeClr val="dk2"/>
              </a:buClr>
              <a:buSzPct val="100000"/>
              <a:defRPr sz="2600">
                <a:solidFill>
                  <a:schemeClr val="dk2"/>
                </a:solidFill>
              </a:defRPr>
            </a:lvl4pPr>
            <a:lvl5pPr lvl="4">
              <a:spcBef>
                <a:spcPts val="0"/>
              </a:spcBef>
              <a:buClr>
                <a:schemeClr val="dk2"/>
              </a:buClr>
              <a:buSzPct val="100000"/>
              <a:defRPr sz="2600">
                <a:solidFill>
                  <a:schemeClr val="dk2"/>
                </a:solidFill>
              </a:defRPr>
            </a:lvl5pPr>
            <a:lvl6pPr lvl="5">
              <a:spcBef>
                <a:spcPts val="0"/>
              </a:spcBef>
              <a:buClr>
                <a:schemeClr val="dk2"/>
              </a:buClr>
              <a:buSzPct val="100000"/>
              <a:defRPr sz="2600">
                <a:solidFill>
                  <a:schemeClr val="dk2"/>
                </a:solidFill>
              </a:defRPr>
            </a:lvl6pPr>
            <a:lvl7pPr lvl="6">
              <a:spcBef>
                <a:spcPts val="0"/>
              </a:spcBef>
              <a:buClr>
                <a:schemeClr val="dk2"/>
              </a:buClr>
              <a:buSzPct val="100000"/>
              <a:defRPr sz="2600">
                <a:solidFill>
                  <a:schemeClr val="dk2"/>
                </a:solidFill>
              </a:defRPr>
            </a:lvl7pPr>
            <a:lvl8pPr lvl="7">
              <a:spcBef>
                <a:spcPts val="0"/>
              </a:spcBef>
              <a:buClr>
                <a:schemeClr val="dk2"/>
              </a:buClr>
              <a:buSzPct val="100000"/>
              <a:defRPr sz="2600">
                <a:solidFill>
                  <a:schemeClr val="dk2"/>
                </a:solidFill>
              </a:defRPr>
            </a:lvl8pPr>
            <a:lvl9pPr lvl="8">
              <a:spcBef>
                <a:spcPts val="0"/>
              </a:spcBef>
              <a:buClr>
                <a:schemeClr val="dk2"/>
              </a:buClr>
              <a:buSzPct val="100000"/>
              <a:defRPr sz="2600">
                <a:solidFill>
                  <a:schemeClr val="dk2"/>
                </a:solidFill>
              </a:defRPr>
            </a:lvl9pPr>
          </a:lstStyle>
          <a:p>
            <a:endParaRPr/>
          </a:p>
        </p:txBody>
      </p:sp>
      <p:sp>
        <p:nvSpPr>
          <p:cNvPr id="29" name="Shape 29"/>
          <p:cNvSpPr txBox="1">
            <a:spLocks noGrp="1"/>
          </p:cNvSpPr>
          <p:nvPr>
            <p:ph type="body" idx="1"/>
          </p:nvPr>
        </p:nvSpPr>
        <p:spPr>
          <a:xfrm>
            <a:off x="729450" y="2078875"/>
            <a:ext cx="7688700" cy="22611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sldNum" idx="12"/>
          </p:nvPr>
        </p:nvSpPr>
        <p:spPr>
          <a:xfrm>
            <a:off x="8536302" y="4749851"/>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1"/>
        <p:cNvGrpSpPr/>
        <p:nvPr/>
      </p:nvGrpSpPr>
      <p:grpSpPr>
        <a:xfrm>
          <a:off x="0" y="0"/>
          <a:ext cx="0" cy="0"/>
          <a:chOff x="0" y="0"/>
          <a:chExt cx="0" cy="0"/>
        </a:xfrm>
      </p:grpSpPr>
      <p:sp>
        <p:nvSpPr>
          <p:cNvPr id="32" name="Shape 32"/>
          <p:cNvSpPr/>
          <p:nvPr/>
        </p:nvSpPr>
        <p:spPr>
          <a:xfrm>
            <a:off x="0" y="0"/>
            <a:ext cx="9144000" cy="4878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grpSp>
        <p:nvGrpSpPr>
          <p:cNvPr id="33" name="Shape 33"/>
          <p:cNvGrpSpPr/>
          <p:nvPr/>
        </p:nvGrpSpPr>
        <p:grpSpPr>
          <a:xfrm>
            <a:off x="830392" y="1191256"/>
            <a:ext cx="745763" cy="45826"/>
            <a:chOff x="4580561" y="2589004"/>
            <a:chExt cx="1064464" cy="25200"/>
          </a:xfrm>
        </p:grpSpPr>
        <p:sp>
          <p:nvSpPr>
            <p:cNvPr id="34" name="Shape 34"/>
            <p:cNvSpPr/>
            <p:nvPr/>
          </p:nvSpPr>
          <p:spPr>
            <a:xfrm rot="-5400000">
              <a:off x="5366325" y="2335504"/>
              <a:ext cx="25200" cy="532200"/>
            </a:xfrm>
            <a:prstGeom prst="rect">
              <a:avLst/>
            </a:prstGeom>
            <a:solidFill>
              <a:schemeClr val="accent3"/>
            </a:solidFill>
            <a:ln>
              <a:noFill/>
            </a:ln>
          </p:spPr>
          <p:txBody>
            <a:bodyPr wrap="square" lIns="91425" tIns="91425" rIns="91425" bIns="91425" anchor="ctr" anchorCtr="0">
              <a:noAutofit/>
            </a:bodyPr>
            <a:lstStyle/>
            <a:p>
              <a:pPr lvl="0">
                <a:spcBef>
                  <a:spcPts val="0"/>
                </a:spcBef>
                <a:buNone/>
              </a:pPr>
              <a:endParaRPr/>
            </a:p>
          </p:txBody>
        </p:sp>
        <p:sp>
          <p:nvSpPr>
            <p:cNvPr id="35" name="Shape 35"/>
            <p:cNvSpPr/>
            <p:nvPr/>
          </p:nvSpPr>
          <p:spPr>
            <a:xfrm rot="-5400000">
              <a:off x="4836311" y="2333254"/>
              <a:ext cx="25200" cy="5367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grpSp>
      <p:sp>
        <p:nvSpPr>
          <p:cNvPr id="36" name="Shape 36"/>
          <p:cNvSpPr txBox="1">
            <a:spLocks noGrp="1"/>
          </p:cNvSpPr>
          <p:nvPr>
            <p:ph type="title"/>
          </p:nvPr>
        </p:nvSpPr>
        <p:spPr>
          <a:xfrm>
            <a:off x="729450" y="1318650"/>
            <a:ext cx="7688400" cy="535200"/>
          </a:xfrm>
          <a:prstGeom prst="rect">
            <a:avLst/>
          </a:prstGeom>
        </p:spPr>
        <p:txBody>
          <a:bodyPr wrap="square" lIns="91425" tIns="91425" rIns="91425" bIns="91425" anchor="t" anchorCtr="0"/>
          <a:lstStyle>
            <a:lvl1pPr lvl="0">
              <a:spcBef>
                <a:spcPts val="0"/>
              </a:spcBef>
              <a:buClr>
                <a:schemeClr val="dk2"/>
              </a:buClr>
              <a:buSzPct val="100000"/>
              <a:defRPr sz="2600">
                <a:solidFill>
                  <a:schemeClr val="dk2"/>
                </a:solidFill>
              </a:defRPr>
            </a:lvl1pPr>
            <a:lvl2pPr lvl="1">
              <a:spcBef>
                <a:spcPts val="0"/>
              </a:spcBef>
              <a:buClr>
                <a:schemeClr val="dk2"/>
              </a:buClr>
              <a:buSzPct val="100000"/>
              <a:defRPr sz="2600">
                <a:solidFill>
                  <a:schemeClr val="dk2"/>
                </a:solidFill>
              </a:defRPr>
            </a:lvl2pPr>
            <a:lvl3pPr lvl="2">
              <a:spcBef>
                <a:spcPts val="0"/>
              </a:spcBef>
              <a:buClr>
                <a:schemeClr val="dk2"/>
              </a:buClr>
              <a:buSzPct val="100000"/>
              <a:defRPr sz="2600">
                <a:solidFill>
                  <a:schemeClr val="dk2"/>
                </a:solidFill>
              </a:defRPr>
            </a:lvl3pPr>
            <a:lvl4pPr lvl="3">
              <a:spcBef>
                <a:spcPts val="0"/>
              </a:spcBef>
              <a:buClr>
                <a:schemeClr val="dk2"/>
              </a:buClr>
              <a:buSzPct val="100000"/>
              <a:defRPr sz="2600">
                <a:solidFill>
                  <a:schemeClr val="dk2"/>
                </a:solidFill>
              </a:defRPr>
            </a:lvl4pPr>
            <a:lvl5pPr lvl="4">
              <a:spcBef>
                <a:spcPts val="0"/>
              </a:spcBef>
              <a:buClr>
                <a:schemeClr val="dk2"/>
              </a:buClr>
              <a:buSzPct val="100000"/>
              <a:defRPr sz="2600">
                <a:solidFill>
                  <a:schemeClr val="dk2"/>
                </a:solidFill>
              </a:defRPr>
            </a:lvl5pPr>
            <a:lvl6pPr lvl="5">
              <a:spcBef>
                <a:spcPts val="0"/>
              </a:spcBef>
              <a:buClr>
                <a:schemeClr val="dk2"/>
              </a:buClr>
              <a:buSzPct val="100000"/>
              <a:defRPr sz="2600">
                <a:solidFill>
                  <a:schemeClr val="dk2"/>
                </a:solidFill>
              </a:defRPr>
            </a:lvl6pPr>
            <a:lvl7pPr lvl="6">
              <a:spcBef>
                <a:spcPts val="0"/>
              </a:spcBef>
              <a:buClr>
                <a:schemeClr val="dk2"/>
              </a:buClr>
              <a:buSzPct val="100000"/>
              <a:defRPr sz="2600">
                <a:solidFill>
                  <a:schemeClr val="dk2"/>
                </a:solidFill>
              </a:defRPr>
            </a:lvl7pPr>
            <a:lvl8pPr lvl="7">
              <a:spcBef>
                <a:spcPts val="0"/>
              </a:spcBef>
              <a:buClr>
                <a:schemeClr val="dk2"/>
              </a:buClr>
              <a:buSzPct val="100000"/>
              <a:defRPr sz="2600">
                <a:solidFill>
                  <a:schemeClr val="dk2"/>
                </a:solidFill>
              </a:defRPr>
            </a:lvl8pPr>
            <a:lvl9pPr lvl="8">
              <a:spcBef>
                <a:spcPts val="0"/>
              </a:spcBef>
              <a:buClr>
                <a:schemeClr val="dk2"/>
              </a:buClr>
              <a:buSzPct val="100000"/>
              <a:defRPr sz="2600">
                <a:solidFill>
                  <a:schemeClr val="dk2"/>
                </a:solidFill>
              </a:defRPr>
            </a:lvl9pPr>
          </a:lstStyle>
          <a:p>
            <a:endParaRPr/>
          </a:p>
        </p:txBody>
      </p:sp>
      <p:sp>
        <p:nvSpPr>
          <p:cNvPr id="37" name="Shape 37"/>
          <p:cNvSpPr txBox="1">
            <a:spLocks noGrp="1"/>
          </p:cNvSpPr>
          <p:nvPr>
            <p:ph type="body" idx="1"/>
          </p:nvPr>
        </p:nvSpPr>
        <p:spPr>
          <a:xfrm>
            <a:off x="729325" y="2078875"/>
            <a:ext cx="3774300" cy="22611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8" name="Shape 38"/>
          <p:cNvSpPr txBox="1">
            <a:spLocks noGrp="1"/>
          </p:cNvSpPr>
          <p:nvPr>
            <p:ph type="body" idx="2"/>
          </p:nvPr>
        </p:nvSpPr>
        <p:spPr>
          <a:xfrm>
            <a:off x="4643604" y="2078875"/>
            <a:ext cx="3774300" cy="22611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9" name="Shape 39"/>
          <p:cNvSpPr txBox="1">
            <a:spLocks noGrp="1"/>
          </p:cNvSpPr>
          <p:nvPr>
            <p:ph type="sldNum" idx="12"/>
          </p:nvPr>
        </p:nvSpPr>
        <p:spPr>
          <a:xfrm>
            <a:off x="8536302" y="4749851"/>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0"/>
        <p:cNvGrpSpPr/>
        <p:nvPr/>
      </p:nvGrpSpPr>
      <p:grpSpPr>
        <a:xfrm>
          <a:off x="0" y="0"/>
          <a:ext cx="0" cy="0"/>
          <a:chOff x="0" y="0"/>
          <a:chExt cx="0" cy="0"/>
        </a:xfrm>
      </p:grpSpPr>
      <p:sp>
        <p:nvSpPr>
          <p:cNvPr id="41" name="Shape 41"/>
          <p:cNvSpPr/>
          <p:nvPr/>
        </p:nvSpPr>
        <p:spPr>
          <a:xfrm>
            <a:off x="0" y="0"/>
            <a:ext cx="9144000" cy="4878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grpSp>
        <p:nvGrpSpPr>
          <p:cNvPr id="42" name="Shape 42"/>
          <p:cNvGrpSpPr/>
          <p:nvPr/>
        </p:nvGrpSpPr>
        <p:grpSpPr>
          <a:xfrm>
            <a:off x="830392" y="1191256"/>
            <a:ext cx="745763" cy="45826"/>
            <a:chOff x="4580561" y="2589004"/>
            <a:chExt cx="1064464" cy="25200"/>
          </a:xfrm>
        </p:grpSpPr>
        <p:sp>
          <p:nvSpPr>
            <p:cNvPr id="43" name="Shape 43"/>
            <p:cNvSpPr/>
            <p:nvPr/>
          </p:nvSpPr>
          <p:spPr>
            <a:xfrm rot="-5400000">
              <a:off x="5366325" y="2335504"/>
              <a:ext cx="25200" cy="532200"/>
            </a:xfrm>
            <a:prstGeom prst="rect">
              <a:avLst/>
            </a:prstGeom>
            <a:solidFill>
              <a:schemeClr val="accent3"/>
            </a:solidFill>
            <a:ln>
              <a:noFill/>
            </a:ln>
          </p:spPr>
          <p:txBody>
            <a:bodyPr wrap="square" lIns="91425" tIns="91425" rIns="91425" bIns="91425" anchor="ctr" anchorCtr="0">
              <a:noAutofit/>
            </a:bodyPr>
            <a:lstStyle/>
            <a:p>
              <a:pPr lvl="0">
                <a:spcBef>
                  <a:spcPts val="0"/>
                </a:spcBef>
                <a:buNone/>
              </a:pPr>
              <a:endParaRPr/>
            </a:p>
          </p:txBody>
        </p:sp>
        <p:sp>
          <p:nvSpPr>
            <p:cNvPr id="44" name="Shape 44"/>
            <p:cNvSpPr/>
            <p:nvPr/>
          </p:nvSpPr>
          <p:spPr>
            <a:xfrm rot="-5400000">
              <a:off x="4836311" y="2333254"/>
              <a:ext cx="25200" cy="5367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grpSp>
      <p:sp>
        <p:nvSpPr>
          <p:cNvPr id="45" name="Shape 45"/>
          <p:cNvSpPr txBox="1">
            <a:spLocks noGrp="1"/>
          </p:cNvSpPr>
          <p:nvPr>
            <p:ph type="title"/>
          </p:nvPr>
        </p:nvSpPr>
        <p:spPr>
          <a:xfrm>
            <a:off x="729450" y="1318650"/>
            <a:ext cx="7688400" cy="535200"/>
          </a:xfrm>
          <a:prstGeom prst="rect">
            <a:avLst/>
          </a:prstGeom>
        </p:spPr>
        <p:txBody>
          <a:bodyPr wrap="square" lIns="91425" tIns="91425" rIns="91425" bIns="91425" anchor="t" anchorCtr="0"/>
          <a:lstStyle>
            <a:lvl1pPr lvl="0">
              <a:spcBef>
                <a:spcPts val="0"/>
              </a:spcBef>
              <a:buClr>
                <a:schemeClr val="dk2"/>
              </a:buClr>
              <a:buSzPct val="100000"/>
              <a:defRPr sz="2600">
                <a:solidFill>
                  <a:schemeClr val="dk2"/>
                </a:solidFill>
              </a:defRPr>
            </a:lvl1pPr>
            <a:lvl2pPr lvl="1">
              <a:spcBef>
                <a:spcPts val="0"/>
              </a:spcBef>
              <a:buClr>
                <a:schemeClr val="dk2"/>
              </a:buClr>
              <a:buSzPct val="100000"/>
              <a:defRPr sz="2600">
                <a:solidFill>
                  <a:schemeClr val="dk2"/>
                </a:solidFill>
              </a:defRPr>
            </a:lvl2pPr>
            <a:lvl3pPr lvl="2">
              <a:spcBef>
                <a:spcPts val="0"/>
              </a:spcBef>
              <a:buClr>
                <a:schemeClr val="dk2"/>
              </a:buClr>
              <a:buSzPct val="100000"/>
              <a:defRPr sz="2600">
                <a:solidFill>
                  <a:schemeClr val="dk2"/>
                </a:solidFill>
              </a:defRPr>
            </a:lvl3pPr>
            <a:lvl4pPr lvl="3">
              <a:spcBef>
                <a:spcPts val="0"/>
              </a:spcBef>
              <a:buClr>
                <a:schemeClr val="dk2"/>
              </a:buClr>
              <a:buSzPct val="100000"/>
              <a:defRPr sz="2600">
                <a:solidFill>
                  <a:schemeClr val="dk2"/>
                </a:solidFill>
              </a:defRPr>
            </a:lvl4pPr>
            <a:lvl5pPr lvl="4">
              <a:spcBef>
                <a:spcPts val="0"/>
              </a:spcBef>
              <a:buClr>
                <a:schemeClr val="dk2"/>
              </a:buClr>
              <a:buSzPct val="100000"/>
              <a:defRPr sz="2600">
                <a:solidFill>
                  <a:schemeClr val="dk2"/>
                </a:solidFill>
              </a:defRPr>
            </a:lvl5pPr>
            <a:lvl6pPr lvl="5">
              <a:spcBef>
                <a:spcPts val="0"/>
              </a:spcBef>
              <a:buClr>
                <a:schemeClr val="dk2"/>
              </a:buClr>
              <a:buSzPct val="100000"/>
              <a:defRPr sz="2600">
                <a:solidFill>
                  <a:schemeClr val="dk2"/>
                </a:solidFill>
              </a:defRPr>
            </a:lvl6pPr>
            <a:lvl7pPr lvl="6">
              <a:spcBef>
                <a:spcPts val="0"/>
              </a:spcBef>
              <a:buClr>
                <a:schemeClr val="dk2"/>
              </a:buClr>
              <a:buSzPct val="100000"/>
              <a:defRPr sz="2600">
                <a:solidFill>
                  <a:schemeClr val="dk2"/>
                </a:solidFill>
              </a:defRPr>
            </a:lvl7pPr>
            <a:lvl8pPr lvl="7">
              <a:spcBef>
                <a:spcPts val="0"/>
              </a:spcBef>
              <a:buClr>
                <a:schemeClr val="dk2"/>
              </a:buClr>
              <a:buSzPct val="100000"/>
              <a:defRPr sz="2600">
                <a:solidFill>
                  <a:schemeClr val="dk2"/>
                </a:solidFill>
              </a:defRPr>
            </a:lvl8pPr>
            <a:lvl9pPr lvl="8">
              <a:spcBef>
                <a:spcPts val="0"/>
              </a:spcBef>
              <a:buClr>
                <a:schemeClr val="dk2"/>
              </a:buClr>
              <a:buSzPct val="100000"/>
              <a:defRPr sz="2600">
                <a:solidFill>
                  <a:schemeClr val="dk2"/>
                </a:solidFill>
              </a:defRPr>
            </a:lvl9pPr>
          </a:lstStyle>
          <a:p>
            <a:endParaRPr/>
          </a:p>
        </p:txBody>
      </p:sp>
      <p:sp>
        <p:nvSpPr>
          <p:cNvPr id="46" name="Shape 46"/>
          <p:cNvSpPr txBox="1">
            <a:spLocks noGrp="1"/>
          </p:cNvSpPr>
          <p:nvPr>
            <p:ph type="sldNum" idx="12"/>
          </p:nvPr>
        </p:nvSpPr>
        <p:spPr>
          <a:xfrm>
            <a:off x="8536302" y="4749851"/>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47"/>
        <p:cNvGrpSpPr/>
        <p:nvPr/>
      </p:nvGrpSpPr>
      <p:grpSpPr>
        <a:xfrm>
          <a:off x="0" y="0"/>
          <a:ext cx="0" cy="0"/>
          <a:chOff x="0" y="0"/>
          <a:chExt cx="0" cy="0"/>
        </a:xfrm>
      </p:grpSpPr>
      <p:sp>
        <p:nvSpPr>
          <p:cNvPr id="48" name="Shape 48"/>
          <p:cNvSpPr/>
          <p:nvPr/>
        </p:nvSpPr>
        <p:spPr>
          <a:xfrm>
            <a:off x="0" y="0"/>
            <a:ext cx="9144000" cy="4878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grpSp>
        <p:nvGrpSpPr>
          <p:cNvPr id="49" name="Shape 49"/>
          <p:cNvGrpSpPr/>
          <p:nvPr/>
        </p:nvGrpSpPr>
        <p:grpSpPr>
          <a:xfrm>
            <a:off x="830392" y="1191256"/>
            <a:ext cx="745763" cy="45826"/>
            <a:chOff x="4580561" y="2589004"/>
            <a:chExt cx="1064464" cy="25200"/>
          </a:xfrm>
        </p:grpSpPr>
        <p:sp>
          <p:nvSpPr>
            <p:cNvPr id="50" name="Shape 50"/>
            <p:cNvSpPr/>
            <p:nvPr/>
          </p:nvSpPr>
          <p:spPr>
            <a:xfrm rot="-5400000">
              <a:off x="5366325" y="2335504"/>
              <a:ext cx="25200" cy="532200"/>
            </a:xfrm>
            <a:prstGeom prst="rect">
              <a:avLst/>
            </a:prstGeom>
            <a:solidFill>
              <a:schemeClr val="accent3"/>
            </a:solidFill>
            <a:ln>
              <a:noFill/>
            </a:ln>
          </p:spPr>
          <p:txBody>
            <a:bodyPr wrap="square" lIns="91425" tIns="91425" rIns="91425" bIns="91425" anchor="ctr" anchorCtr="0">
              <a:noAutofit/>
            </a:bodyPr>
            <a:lstStyle/>
            <a:p>
              <a:pPr lvl="0">
                <a:spcBef>
                  <a:spcPts val="0"/>
                </a:spcBef>
                <a:buNone/>
              </a:pPr>
              <a:endParaRPr/>
            </a:p>
          </p:txBody>
        </p:sp>
        <p:sp>
          <p:nvSpPr>
            <p:cNvPr id="51" name="Shape 51"/>
            <p:cNvSpPr/>
            <p:nvPr/>
          </p:nvSpPr>
          <p:spPr>
            <a:xfrm rot="-5400000">
              <a:off x="4836311" y="2333254"/>
              <a:ext cx="25200" cy="5367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grpSp>
      <p:sp>
        <p:nvSpPr>
          <p:cNvPr id="52" name="Shape 52"/>
          <p:cNvSpPr txBox="1">
            <a:spLocks noGrp="1"/>
          </p:cNvSpPr>
          <p:nvPr>
            <p:ph type="title"/>
          </p:nvPr>
        </p:nvSpPr>
        <p:spPr>
          <a:xfrm>
            <a:off x="730000" y="1318650"/>
            <a:ext cx="3300900" cy="1381500"/>
          </a:xfrm>
          <a:prstGeom prst="rect">
            <a:avLst/>
          </a:prstGeom>
        </p:spPr>
        <p:txBody>
          <a:bodyPr wrap="square" lIns="91425" tIns="91425" rIns="91425" bIns="91425" anchor="t" anchorCtr="0"/>
          <a:lstStyle>
            <a:lvl1pPr lvl="0">
              <a:spcBef>
                <a:spcPts val="0"/>
              </a:spcBef>
              <a:buClr>
                <a:schemeClr val="dk2"/>
              </a:buClr>
              <a:buSzPct val="100000"/>
              <a:defRPr sz="2600">
                <a:solidFill>
                  <a:schemeClr val="dk2"/>
                </a:solidFill>
              </a:defRPr>
            </a:lvl1pPr>
            <a:lvl2pPr lvl="1">
              <a:spcBef>
                <a:spcPts val="0"/>
              </a:spcBef>
              <a:buClr>
                <a:schemeClr val="dk2"/>
              </a:buClr>
              <a:buSzPct val="100000"/>
              <a:defRPr sz="2600">
                <a:solidFill>
                  <a:schemeClr val="dk2"/>
                </a:solidFill>
              </a:defRPr>
            </a:lvl2pPr>
            <a:lvl3pPr lvl="2">
              <a:spcBef>
                <a:spcPts val="0"/>
              </a:spcBef>
              <a:buClr>
                <a:schemeClr val="dk2"/>
              </a:buClr>
              <a:buSzPct val="100000"/>
              <a:defRPr sz="2600">
                <a:solidFill>
                  <a:schemeClr val="dk2"/>
                </a:solidFill>
              </a:defRPr>
            </a:lvl3pPr>
            <a:lvl4pPr lvl="3">
              <a:spcBef>
                <a:spcPts val="0"/>
              </a:spcBef>
              <a:buClr>
                <a:schemeClr val="dk2"/>
              </a:buClr>
              <a:buSzPct val="100000"/>
              <a:defRPr sz="2600">
                <a:solidFill>
                  <a:schemeClr val="dk2"/>
                </a:solidFill>
              </a:defRPr>
            </a:lvl4pPr>
            <a:lvl5pPr lvl="4">
              <a:spcBef>
                <a:spcPts val="0"/>
              </a:spcBef>
              <a:buClr>
                <a:schemeClr val="dk2"/>
              </a:buClr>
              <a:buSzPct val="100000"/>
              <a:defRPr sz="2600">
                <a:solidFill>
                  <a:schemeClr val="dk2"/>
                </a:solidFill>
              </a:defRPr>
            </a:lvl5pPr>
            <a:lvl6pPr lvl="5">
              <a:spcBef>
                <a:spcPts val="0"/>
              </a:spcBef>
              <a:buClr>
                <a:schemeClr val="dk2"/>
              </a:buClr>
              <a:buSzPct val="100000"/>
              <a:defRPr sz="2600">
                <a:solidFill>
                  <a:schemeClr val="dk2"/>
                </a:solidFill>
              </a:defRPr>
            </a:lvl6pPr>
            <a:lvl7pPr lvl="6">
              <a:spcBef>
                <a:spcPts val="0"/>
              </a:spcBef>
              <a:buClr>
                <a:schemeClr val="dk2"/>
              </a:buClr>
              <a:buSzPct val="100000"/>
              <a:defRPr sz="2600">
                <a:solidFill>
                  <a:schemeClr val="dk2"/>
                </a:solidFill>
              </a:defRPr>
            </a:lvl7pPr>
            <a:lvl8pPr lvl="7">
              <a:spcBef>
                <a:spcPts val="0"/>
              </a:spcBef>
              <a:buClr>
                <a:schemeClr val="dk2"/>
              </a:buClr>
              <a:buSzPct val="100000"/>
              <a:defRPr sz="2600">
                <a:solidFill>
                  <a:schemeClr val="dk2"/>
                </a:solidFill>
              </a:defRPr>
            </a:lvl8pPr>
            <a:lvl9pPr lvl="8">
              <a:spcBef>
                <a:spcPts val="0"/>
              </a:spcBef>
              <a:buClr>
                <a:schemeClr val="dk2"/>
              </a:buClr>
              <a:buSzPct val="100000"/>
              <a:defRPr sz="2600">
                <a:solidFill>
                  <a:schemeClr val="dk2"/>
                </a:solidFill>
              </a:defRPr>
            </a:lvl9pPr>
          </a:lstStyle>
          <a:p>
            <a:endParaRPr/>
          </a:p>
        </p:txBody>
      </p:sp>
      <p:sp>
        <p:nvSpPr>
          <p:cNvPr id="53" name="Shape 53"/>
          <p:cNvSpPr txBox="1">
            <a:spLocks noGrp="1"/>
          </p:cNvSpPr>
          <p:nvPr>
            <p:ph type="body" idx="1"/>
          </p:nvPr>
        </p:nvSpPr>
        <p:spPr>
          <a:xfrm>
            <a:off x="721225" y="2781725"/>
            <a:ext cx="3300900" cy="15975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54" name="Shape 54"/>
          <p:cNvSpPr txBox="1">
            <a:spLocks noGrp="1"/>
          </p:cNvSpPr>
          <p:nvPr>
            <p:ph type="sldNum" idx="12"/>
          </p:nvPr>
        </p:nvSpPr>
        <p:spPr>
          <a:xfrm>
            <a:off x="8536302" y="4749851"/>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3"/>
        </a:solidFill>
        <a:effectLst/>
      </p:bgPr>
    </p:bg>
    <p:spTree>
      <p:nvGrpSpPr>
        <p:cNvPr id="1" name="Shape 55"/>
        <p:cNvGrpSpPr/>
        <p:nvPr/>
      </p:nvGrpSpPr>
      <p:grpSpPr>
        <a:xfrm>
          <a:off x="0" y="0"/>
          <a:ext cx="0" cy="0"/>
          <a:chOff x="0" y="0"/>
          <a:chExt cx="0" cy="0"/>
        </a:xfrm>
      </p:grpSpPr>
      <p:grpSp>
        <p:nvGrpSpPr>
          <p:cNvPr id="56" name="Shape 56"/>
          <p:cNvGrpSpPr/>
          <p:nvPr/>
        </p:nvGrpSpPr>
        <p:grpSpPr>
          <a:xfrm>
            <a:off x="830392" y="4169130"/>
            <a:ext cx="745763" cy="45826"/>
            <a:chOff x="4580561" y="2589004"/>
            <a:chExt cx="1064464" cy="25200"/>
          </a:xfrm>
        </p:grpSpPr>
        <p:sp>
          <p:nvSpPr>
            <p:cNvPr id="57" name="Shape 57"/>
            <p:cNvSpPr/>
            <p:nvPr/>
          </p:nvSpPr>
          <p:spPr>
            <a:xfrm rot="-5400000">
              <a:off x="5366325" y="2335504"/>
              <a:ext cx="25200" cy="532200"/>
            </a:xfrm>
            <a:prstGeom prst="rect">
              <a:avLst/>
            </a:prstGeom>
            <a:solidFill>
              <a:schemeClr val="lt1"/>
            </a:solidFill>
            <a:ln>
              <a:noFill/>
            </a:ln>
          </p:spPr>
          <p:txBody>
            <a:bodyPr wrap="square" lIns="91425" tIns="91425" rIns="91425" bIns="91425" anchor="ctr" anchorCtr="0">
              <a:noAutofit/>
            </a:bodyPr>
            <a:lstStyle/>
            <a:p>
              <a:pPr lvl="0">
                <a:spcBef>
                  <a:spcPts val="0"/>
                </a:spcBef>
                <a:buNone/>
              </a:pPr>
              <a:endParaRPr/>
            </a:p>
          </p:txBody>
        </p:sp>
        <p:sp>
          <p:nvSpPr>
            <p:cNvPr id="58" name="Shape 58"/>
            <p:cNvSpPr/>
            <p:nvPr/>
          </p:nvSpPr>
          <p:spPr>
            <a:xfrm rot="-5400000">
              <a:off x="4836311" y="2333254"/>
              <a:ext cx="25200" cy="536700"/>
            </a:xfrm>
            <a:prstGeom prst="rect">
              <a:avLst/>
            </a:prstGeom>
            <a:solidFill>
              <a:schemeClr val="lt1"/>
            </a:solidFill>
            <a:ln>
              <a:noFill/>
            </a:ln>
          </p:spPr>
          <p:txBody>
            <a:bodyPr wrap="square" lIns="91425" tIns="91425" rIns="91425" bIns="91425" anchor="ctr" anchorCtr="0">
              <a:noAutofit/>
            </a:bodyPr>
            <a:lstStyle/>
            <a:p>
              <a:pPr lvl="0">
                <a:spcBef>
                  <a:spcPts val="0"/>
                </a:spcBef>
                <a:buNone/>
              </a:pPr>
              <a:endParaRPr/>
            </a:p>
          </p:txBody>
        </p:sp>
      </p:grpSp>
      <p:sp>
        <p:nvSpPr>
          <p:cNvPr id="59" name="Shape 59"/>
          <p:cNvSpPr txBox="1">
            <a:spLocks noGrp="1"/>
          </p:cNvSpPr>
          <p:nvPr>
            <p:ph type="title"/>
          </p:nvPr>
        </p:nvSpPr>
        <p:spPr>
          <a:xfrm>
            <a:off x="729450" y="864300"/>
            <a:ext cx="7021200" cy="2985000"/>
          </a:xfrm>
          <a:prstGeom prst="rect">
            <a:avLst/>
          </a:prstGeom>
        </p:spPr>
        <p:txBody>
          <a:bodyPr wrap="square" lIns="91425" tIns="91425" rIns="91425" bIns="91425" anchor="ctr" anchorCtr="0"/>
          <a:lstStyle>
            <a:lvl1pPr lvl="0">
              <a:spcBef>
                <a:spcPts val="0"/>
              </a:spcBef>
              <a:buClr>
                <a:schemeClr val="lt1"/>
              </a:buClr>
              <a:buSzPct val="100000"/>
              <a:defRPr sz="3600">
                <a:solidFill>
                  <a:schemeClr val="lt1"/>
                </a:solidFill>
              </a:defRPr>
            </a:lvl1pPr>
            <a:lvl2pPr lvl="1">
              <a:spcBef>
                <a:spcPts val="0"/>
              </a:spcBef>
              <a:buClr>
                <a:schemeClr val="lt1"/>
              </a:buClr>
              <a:buSzPct val="100000"/>
              <a:defRPr sz="3600">
                <a:solidFill>
                  <a:schemeClr val="lt1"/>
                </a:solidFill>
              </a:defRPr>
            </a:lvl2pPr>
            <a:lvl3pPr lvl="2">
              <a:spcBef>
                <a:spcPts val="0"/>
              </a:spcBef>
              <a:buClr>
                <a:schemeClr val="lt1"/>
              </a:buClr>
              <a:buSzPct val="100000"/>
              <a:defRPr sz="3600">
                <a:solidFill>
                  <a:schemeClr val="lt1"/>
                </a:solidFill>
              </a:defRPr>
            </a:lvl3pPr>
            <a:lvl4pPr lvl="3">
              <a:spcBef>
                <a:spcPts val="0"/>
              </a:spcBef>
              <a:buClr>
                <a:schemeClr val="lt1"/>
              </a:buClr>
              <a:buSzPct val="100000"/>
              <a:defRPr sz="3600">
                <a:solidFill>
                  <a:schemeClr val="lt1"/>
                </a:solidFill>
              </a:defRPr>
            </a:lvl4pPr>
            <a:lvl5pPr lvl="4">
              <a:spcBef>
                <a:spcPts val="0"/>
              </a:spcBef>
              <a:buClr>
                <a:schemeClr val="lt1"/>
              </a:buClr>
              <a:buSzPct val="100000"/>
              <a:defRPr sz="3600">
                <a:solidFill>
                  <a:schemeClr val="lt1"/>
                </a:solidFill>
              </a:defRPr>
            </a:lvl5pPr>
            <a:lvl6pPr lvl="5">
              <a:spcBef>
                <a:spcPts val="0"/>
              </a:spcBef>
              <a:buClr>
                <a:schemeClr val="lt1"/>
              </a:buClr>
              <a:buSzPct val="100000"/>
              <a:defRPr sz="3600">
                <a:solidFill>
                  <a:schemeClr val="lt1"/>
                </a:solidFill>
              </a:defRPr>
            </a:lvl6pPr>
            <a:lvl7pPr lvl="6">
              <a:spcBef>
                <a:spcPts val="0"/>
              </a:spcBef>
              <a:buClr>
                <a:schemeClr val="lt1"/>
              </a:buClr>
              <a:buSzPct val="100000"/>
              <a:defRPr sz="3600">
                <a:solidFill>
                  <a:schemeClr val="lt1"/>
                </a:solidFill>
              </a:defRPr>
            </a:lvl7pPr>
            <a:lvl8pPr lvl="7">
              <a:spcBef>
                <a:spcPts val="0"/>
              </a:spcBef>
              <a:buClr>
                <a:schemeClr val="lt1"/>
              </a:buClr>
              <a:buSzPct val="100000"/>
              <a:defRPr sz="3600">
                <a:solidFill>
                  <a:schemeClr val="lt1"/>
                </a:solidFill>
              </a:defRPr>
            </a:lvl8pPr>
            <a:lvl9pPr lvl="8">
              <a:spcBef>
                <a:spcPts val="0"/>
              </a:spcBef>
              <a:buClr>
                <a:schemeClr val="lt1"/>
              </a:buClr>
              <a:buSzPct val="100000"/>
              <a:defRPr sz="3600">
                <a:solidFill>
                  <a:schemeClr val="lt1"/>
                </a:solidFill>
              </a:defRPr>
            </a:lvl9pPr>
          </a:lstStyle>
          <a:p>
            <a:endParaRPr/>
          </a:p>
        </p:txBody>
      </p:sp>
      <p:sp>
        <p:nvSpPr>
          <p:cNvPr id="60" name="Shape 60"/>
          <p:cNvSpPr txBox="1">
            <a:spLocks noGrp="1"/>
          </p:cNvSpPr>
          <p:nvPr>
            <p:ph type="sldNum" idx="12"/>
          </p:nvPr>
        </p:nvSpPr>
        <p:spPr>
          <a:xfrm>
            <a:off x="8536302" y="4749851"/>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61"/>
        <p:cNvGrpSpPr/>
        <p:nvPr/>
      </p:nvGrpSpPr>
      <p:grpSpPr>
        <a:xfrm>
          <a:off x="0" y="0"/>
          <a:ext cx="0" cy="0"/>
          <a:chOff x="0" y="0"/>
          <a:chExt cx="0" cy="0"/>
        </a:xfrm>
      </p:grpSpPr>
      <p:sp>
        <p:nvSpPr>
          <p:cNvPr id="62" name="Shape 62"/>
          <p:cNvSpPr/>
          <p:nvPr/>
        </p:nvSpPr>
        <p:spPr>
          <a:xfrm>
            <a:off x="0" y="0"/>
            <a:ext cx="4572000" cy="51435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grpSp>
        <p:nvGrpSpPr>
          <p:cNvPr id="63" name="Shape 63"/>
          <p:cNvGrpSpPr/>
          <p:nvPr/>
        </p:nvGrpSpPr>
        <p:grpSpPr>
          <a:xfrm>
            <a:off x="830392" y="1191256"/>
            <a:ext cx="745763" cy="45826"/>
            <a:chOff x="4580561" y="2589004"/>
            <a:chExt cx="1064464" cy="25200"/>
          </a:xfrm>
        </p:grpSpPr>
        <p:sp>
          <p:nvSpPr>
            <p:cNvPr id="64" name="Shape 64"/>
            <p:cNvSpPr/>
            <p:nvPr/>
          </p:nvSpPr>
          <p:spPr>
            <a:xfrm rot="-5400000">
              <a:off x="5366325" y="2335504"/>
              <a:ext cx="25200" cy="532200"/>
            </a:xfrm>
            <a:prstGeom prst="rect">
              <a:avLst/>
            </a:prstGeom>
            <a:solidFill>
              <a:schemeClr val="accent3"/>
            </a:solidFill>
            <a:ln>
              <a:noFill/>
            </a:ln>
          </p:spPr>
          <p:txBody>
            <a:bodyPr wrap="square" lIns="91425" tIns="91425" rIns="91425" bIns="91425" anchor="ctr" anchorCtr="0">
              <a:noAutofit/>
            </a:bodyPr>
            <a:lstStyle/>
            <a:p>
              <a:pPr lvl="0">
                <a:spcBef>
                  <a:spcPts val="0"/>
                </a:spcBef>
                <a:buNone/>
              </a:pPr>
              <a:endParaRPr/>
            </a:p>
          </p:txBody>
        </p:sp>
        <p:sp>
          <p:nvSpPr>
            <p:cNvPr id="65" name="Shape 65"/>
            <p:cNvSpPr/>
            <p:nvPr/>
          </p:nvSpPr>
          <p:spPr>
            <a:xfrm rot="-5400000">
              <a:off x="4836311" y="2333254"/>
              <a:ext cx="25200" cy="5367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grpSp>
      <p:sp>
        <p:nvSpPr>
          <p:cNvPr id="66" name="Shape 66"/>
          <p:cNvSpPr txBox="1">
            <a:spLocks noGrp="1"/>
          </p:cNvSpPr>
          <p:nvPr>
            <p:ph type="title"/>
          </p:nvPr>
        </p:nvSpPr>
        <p:spPr>
          <a:xfrm>
            <a:off x="730000" y="1318650"/>
            <a:ext cx="3300900" cy="1687200"/>
          </a:xfrm>
          <a:prstGeom prst="rect">
            <a:avLst/>
          </a:prstGeom>
        </p:spPr>
        <p:txBody>
          <a:bodyPr wrap="square" lIns="91425" tIns="91425" rIns="91425" bIns="91425" anchor="t" anchorCtr="0"/>
          <a:lstStyle>
            <a:lvl1pPr lvl="0">
              <a:spcBef>
                <a:spcPts val="0"/>
              </a:spcBef>
              <a:buClr>
                <a:schemeClr val="dk2"/>
              </a:buClr>
              <a:buSzPct val="100000"/>
              <a:defRPr sz="2600">
                <a:solidFill>
                  <a:schemeClr val="dk2"/>
                </a:solidFill>
              </a:defRPr>
            </a:lvl1pPr>
            <a:lvl2pPr lvl="1">
              <a:spcBef>
                <a:spcPts val="0"/>
              </a:spcBef>
              <a:buClr>
                <a:schemeClr val="dk2"/>
              </a:buClr>
              <a:buSzPct val="100000"/>
              <a:defRPr sz="2600">
                <a:solidFill>
                  <a:schemeClr val="dk2"/>
                </a:solidFill>
              </a:defRPr>
            </a:lvl2pPr>
            <a:lvl3pPr lvl="2">
              <a:spcBef>
                <a:spcPts val="0"/>
              </a:spcBef>
              <a:buClr>
                <a:schemeClr val="dk2"/>
              </a:buClr>
              <a:buSzPct val="100000"/>
              <a:defRPr sz="2600">
                <a:solidFill>
                  <a:schemeClr val="dk2"/>
                </a:solidFill>
              </a:defRPr>
            </a:lvl3pPr>
            <a:lvl4pPr lvl="3">
              <a:spcBef>
                <a:spcPts val="0"/>
              </a:spcBef>
              <a:buClr>
                <a:schemeClr val="dk2"/>
              </a:buClr>
              <a:buSzPct val="100000"/>
              <a:defRPr sz="2600">
                <a:solidFill>
                  <a:schemeClr val="dk2"/>
                </a:solidFill>
              </a:defRPr>
            </a:lvl4pPr>
            <a:lvl5pPr lvl="4">
              <a:spcBef>
                <a:spcPts val="0"/>
              </a:spcBef>
              <a:buClr>
                <a:schemeClr val="dk2"/>
              </a:buClr>
              <a:buSzPct val="100000"/>
              <a:defRPr sz="2600">
                <a:solidFill>
                  <a:schemeClr val="dk2"/>
                </a:solidFill>
              </a:defRPr>
            </a:lvl5pPr>
            <a:lvl6pPr lvl="5">
              <a:spcBef>
                <a:spcPts val="0"/>
              </a:spcBef>
              <a:buClr>
                <a:schemeClr val="dk2"/>
              </a:buClr>
              <a:buSzPct val="100000"/>
              <a:defRPr sz="2600">
                <a:solidFill>
                  <a:schemeClr val="dk2"/>
                </a:solidFill>
              </a:defRPr>
            </a:lvl6pPr>
            <a:lvl7pPr lvl="6">
              <a:spcBef>
                <a:spcPts val="0"/>
              </a:spcBef>
              <a:buClr>
                <a:schemeClr val="dk2"/>
              </a:buClr>
              <a:buSzPct val="100000"/>
              <a:defRPr sz="2600">
                <a:solidFill>
                  <a:schemeClr val="dk2"/>
                </a:solidFill>
              </a:defRPr>
            </a:lvl7pPr>
            <a:lvl8pPr lvl="7">
              <a:spcBef>
                <a:spcPts val="0"/>
              </a:spcBef>
              <a:buClr>
                <a:schemeClr val="dk2"/>
              </a:buClr>
              <a:buSzPct val="100000"/>
              <a:defRPr sz="2600">
                <a:solidFill>
                  <a:schemeClr val="dk2"/>
                </a:solidFill>
              </a:defRPr>
            </a:lvl8pPr>
            <a:lvl9pPr lvl="8">
              <a:spcBef>
                <a:spcPts val="0"/>
              </a:spcBef>
              <a:buClr>
                <a:schemeClr val="dk2"/>
              </a:buClr>
              <a:buSzPct val="100000"/>
              <a:defRPr sz="2600">
                <a:solidFill>
                  <a:schemeClr val="dk2"/>
                </a:solidFill>
              </a:defRPr>
            </a:lvl9pPr>
          </a:lstStyle>
          <a:p>
            <a:endParaRPr/>
          </a:p>
        </p:txBody>
      </p:sp>
      <p:sp>
        <p:nvSpPr>
          <p:cNvPr id="67" name="Shape 67"/>
          <p:cNvSpPr txBox="1">
            <a:spLocks noGrp="1"/>
          </p:cNvSpPr>
          <p:nvPr>
            <p:ph type="subTitle" idx="1"/>
          </p:nvPr>
        </p:nvSpPr>
        <p:spPr>
          <a:xfrm>
            <a:off x="724950" y="3161525"/>
            <a:ext cx="3300900" cy="759000"/>
          </a:xfrm>
          <a:prstGeom prst="rect">
            <a:avLst/>
          </a:prstGeom>
        </p:spPr>
        <p:txBody>
          <a:bodyPr wrap="square" lIns="91425" tIns="91425" rIns="91425" bIns="91425" anchor="t" anchorCtr="0"/>
          <a:lstStyle>
            <a:lvl1pPr lvl="0">
              <a:lnSpc>
                <a:spcPct val="100000"/>
              </a:lnSpc>
              <a:spcBef>
                <a:spcPts val="0"/>
              </a:spcBef>
              <a:spcAft>
                <a:spcPts val="0"/>
              </a:spcAft>
              <a:buSzPct val="100000"/>
              <a:buNone/>
              <a:defRPr sz="1600"/>
            </a:lvl1pPr>
            <a:lvl2pPr lvl="1">
              <a:lnSpc>
                <a:spcPct val="100000"/>
              </a:lnSpc>
              <a:spcBef>
                <a:spcPts val="0"/>
              </a:spcBef>
              <a:spcAft>
                <a:spcPts val="0"/>
              </a:spcAft>
              <a:buSzPct val="100000"/>
              <a:buNone/>
              <a:defRPr sz="1600"/>
            </a:lvl2pPr>
            <a:lvl3pPr lvl="2">
              <a:lnSpc>
                <a:spcPct val="100000"/>
              </a:lnSpc>
              <a:spcBef>
                <a:spcPts val="0"/>
              </a:spcBef>
              <a:spcAft>
                <a:spcPts val="0"/>
              </a:spcAft>
              <a:buSzPct val="100000"/>
              <a:buNone/>
              <a:defRPr sz="1600"/>
            </a:lvl3pPr>
            <a:lvl4pPr lvl="3">
              <a:lnSpc>
                <a:spcPct val="100000"/>
              </a:lnSpc>
              <a:spcBef>
                <a:spcPts val="0"/>
              </a:spcBef>
              <a:spcAft>
                <a:spcPts val="0"/>
              </a:spcAft>
              <a:buSzPct val="100000"/>
              <a:buNone/>
              <a:defRPr sz="1600"/>
            </a:lvl4pPr>
            <a:lvl5pPr lvl="4">
              <a:lnSpc>
                <a:spcPct val="100000"/>
              </a:lnSpc>
              <a:spcBef>
                <a:spcPts val="0"/>
              </a:spcBef>
              <a:spcAft>
                <a:spcPts val="0"/>
              </a:spcAft>
              <a:buSzPct val="100000"/>
              <a:buNone/>
              <a:defRPr sz="1600"/>
            </a:lvl5pPr>
            <a:lvl6pPr lvl="5">
              <a:lnSpc>
                <a:spcPct val="100000"/>
              </a:lnSpc>
              <a:spcBef>
                <a:spcPts val="0"/>
              </a:spcBef>
              <a:spcAft>
                <a:spcPts val="0"/>
              </a:spcAft>
              <a:buSzPct val="100000"/>
              <a:buNone/>
              <a:defRPr sz="1600"/>
            </a:lvl6pPr>
            <a:lvl7pPr lvl="6">
              <a:lnSpc>
                <a:spcPct val="100000"/>
              </a:lnSpc>
              <a:spcBef>
                <a:spcPts val="0"/>
              </a:spcBef>
              <a:spcAft>
                <a:spcPts val="0"/>
              </a:spcAft>
              <a:buSzPct val="100000"/>
              <a:buNone/>
              <a:defRPr sz="1600"/>
            </a:lvl7pPr>
            <a:lvl8pPr lvl="7">
              <a:lnSpc>
                <a:spcPct val="100000"/>
              </a:lnSpc>
              <a:spcBef>
                <a:spcPts val="0"/>
              </a:spcBef>
              <a:spcAft>
                <a:spcPts val="0"/>
              </a:spcAft>
              <a:buSzPct val="100000"/>
              <a:buNone/>
              <a:defRPr sz="1600"/>
            </a:lvl8pPr>
            <a:lvl9pPr lvl="8">
              <a:lnSpc>
                <a:spcPct val="100000"/>
              </a:lnSpc>
              <a:spcBef>
                <a:spcPts val="0"/>
              </a:spcBef>
              <a:spcAft>
                <a:spcPts val="0"/>
              </a:spcAft>
              <a:buSzPct val="100000"/>
              <a:buNone/>
              <a:defRPr sz="1600"/>
            </a:lvl9pPr>
          </a:lstStyle>
          <a:p>
            <a:endParaRPr/>
          </a:p>
        </p:txBody>
      </p:sp>
      <p:sp>
        <p:nvSpPr>
          <p:cNvPr id="68" name="Shape 68"/>
          <p:cNvSpPr txBox="1">
            <a:spLocks noGrp="1"/>
          </p:cNvSpPr>
          <p:nvPr>
            <p:ph type="body" idx="2"/>
          </p:nvPr>
        </p:nvSpPr>
        <p:spPr>
          <a:xfrm>
            <a:off x="5174225" y="1352625"/>
            <a:ext cx="3374400" cy="30255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69" name="Shape 69"/>
          <p:cNvSpPr txBox="1">
            <a:spLocks noGrp="1"/>
          </p:cNvSpPr>
          <p:nvPr>
            <p:ph type="sldNum" idx="12"/>
          </p:nvPr>
        </p:nvSpPr>
        <p:spPr>
          <a:xfrm>
            <a:off x="8536302" y="4749851"/>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70"/>
        <p:cNvGrpSpPr/>
        <p:nvPr/>
      </p:nvGrpSpPr>
      <p:grpSpPr>
        <a:xfrm>
          <a:off x="0" y="0"/>
          <a:ext cx="0" cy="0"/>
          <a:chOff x="0" y="0"/>
          <a:chExt cx="0" cy="0"/>
        </a:xfrm>
      </p:grpSpPr>
      <p:sp>
        <p:nvSpPr>
          <p:cNvPr id="71" name="Shape 71"/>
          <p:cNvSpPr txBox="1">
            <a:spLocks noGrp="1"/>
          </p:cNvSpPr>
          <p:nvPr>
            <p:ph type="body" idx="1"/>
          </p:nvPr>
        </p:nvSpPr>
        <p:spPr>
          <a:xfrm>
            <a:off x="724950" y="4372551"/>
            <a:ext cx="7697400" cy="460500"/>
          </a:xfrm>
          <a:prstGeom prst="rect">
            <a:avLst/>
          </a:prstGeom>
        </p:spPr>
        <p:txBody>
          <a:bodyPr wrap="square" lIns="91425" tIns="91425" rIns="91425" bIns="91425" anchor="ctr" anchorCtr="0"/>
          <a:lstStyle>
            <a:lvl1pPr lvl="0">
              <a:lnSpc>
                <a:spcPct val="100000"/>
              </a:lnSpc>
              <a:spcBef>
                <a:spcPts val="0"/>
              </a:spcBef>
              <a:spcAft>
                <a:spcPts val="0"/>
              </a:spcAft>
              <a:buNone/>
              <a:defRPr/>
            </a:lvl1pPr>
          </a:lstStyle>
          <a:p>
            <a:endParaRPr/>
          </a:p>
        </p:txBody>
      </p:sp>
      <p:sp>
        <p:nvSpPr>
          <p:cNvPr id="72" name="Shape 72"/>
          <p:cNvSpPr txBox="1">
            <a:spLocks noGrp="1"/>
          </p:cNvSpPr>
          <p:nvPr>
            <p:ph type="sldNum" idx="12"/>
          </p:nvPr>
        </p:nvSpPr>
        <p:spPr>
          <a:xfrm>
            <a:off x="8536302" y="4749851"/>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SzPct val="100000"/>
              <a:buFont typeface="Raleway"/>
              <a:buNone/>
              <a:defRPr sz="2800" b="1">
                <a:latin typeface="Raleway"/>
                <a:ea typeface="Raleway"/>
                <a:cs typeface="Raleway"/>
                <a:sym typeface="Raleway"/>
              </a:defRPr>
            </a:lvl1pPr>
            <a:lvl2pPr lvl="1">
              <a:spcBef>
                <a:spcPts val="0"/>
              </a:spcBef>
              <a:buSzPct val="100000"/>
              <a:buFont typeface="Raleway"/>
              <a:buNone/>
              <a:defRPr sz="2800" b="1">
                <a:latin typeface="Raleway"/>
                <a:ea typeface="Raleway"/>
                <a:cs typeface="Raleway"/>
                <a:sym typeface="Raleway"/>
              </a:defRPr>
            </a:lvl2pPr>
            <a:lvl3pPr lvl="2">
              <a:spcBef>
                <a:spcPts val="0"/>
              </a:spcBef>
              <a:buSzPct val="100000"/>
              <a:buFont typeface="Raleway"/>
              <a:buNone/>
              <a:defRPr sz="2800" b="1">
                <a:latin typeface="Raleway"/>
                <a:ea typeface="Raleway"/>
                <a:cs typeface="Raleway"/>
                <a:sym typeface="Raleway"/>
              </a:defRPr>
            </a:lvl3pPr>
            <a:lvl4pPr lvl="3">
              <a:spcBef>
                <a:spcPts val="0"/>
              </a:spcBef>
              <a:buSzPct val="100000"/>
              <a:buFont typeface="Raleway"/>
              <a:buNone/>
              <a:defRPr sz="2800" b="1">
                <a:latin typeface="Raleway"/>
                <a:ea typeface="Raleway"/>
                <a:cs typeface="Raleway"/>
                <a:sym typeface="Raleway"/>
              </a:defRPr>
            </a:lvl4pPr>
            <a:lvl5pPr lvl="4">
              <a:spcBef>
                <a:spcPts val="0"/>
              </a:spcBef>
              <a:buSzPct val="100000"/>
              <a:buFont typeface="Raleway"/>
              <a:buNone/>
              <a:defRPr sz="2800" b="1">
                <a:latin typeface="Raleway"/>
                <a:ea typeface="Raleway"/>
                <a:cs typeface="Raleway"/>
                <a:sym typeface="Raleway"/>
              </a:defRPr>
            </a:lvl5pPr>
            <a:lvl6pPr lvl="5">
              <a:spcBef>
                <a:spcPts val="0"/>
              </a:spcBef>
              <a:buSzPct val="100000"/>
              <a:buFont typeface="Raleway"/>
              <a:buNone/>
              <a:defRPr sz="2800" b="1">
                <a:latin typeface="Raleway"/>
                <a:ea typeface="Raleway"/>
                <a:cs typeface="Raleway"/>
                <a:sym typeface="Raleway"/>
              </a:defRPr>
            </a:lvl6pPr>
            <a:lvl7pPr lvl="6">
              <a:spcBef>
                <a:spcPts val="0"/>
              </a:spcBef>
              <a:buSzPct val="100000"/>
              <a:buFont typeface="Raleway"/>
              <a:buNone/>
              <a:defRPr sz="2800" b="1">
                <a:latin typeface="Raleway"/>
                <a:ea typeface="Raleway"/>
                <a:cs typeface="Raleway"/>
                <a:sym typeface="Raleway"/>
              </a:defRPr>
            </a:lvl7pPr>
            <a:lvl8pPr lvl="7">
              <a:spcBef>
                <a:spcPts val="0"/>
              </a:spcBef>
              <a:buSzPct val="100000"/>
              <a:buFont typeface="Raleway"/>
              <a:buNone/>
              <a:defRPr sz="2800" b="1">
                <a:latin typeface="Raleway"/>
                <a:ea typeface="Raleway"/>
                <a:cs typeface="Raleway"/>
                <a:sym typeface="Raleway"/>
              </a:defRPr>
            </a:lvl8pPr>
            <a:lvl9pPr lvl="8">
              <a:spcBef>
                <a:spcPts val="0"/>
              </a:spcBef>
              <a:buSzPct val="100000"/>
              <a:buFont typeface="Raleway"/>
              <a:buNone/>
              <a:defRPr sz="2800" b="1">
                <a:latin typeface="Raleway"/>
                <a:ea typeface="Raleway"/>
                <a:cs typeface="Raleway"/>
                <a:sym typeface="Raleway"/>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accent1"/>
              </a:buClr>
              <a:buSzPct val="100000"/>
              <a:buFont typeface="Lato"/>
              <a:buChar char="●"/>
              <a:defRPr sz="1300">
                <a:solidFill>
                  <a:schemeClr val="accent1"/>
                </a:solidFill>
                <a:latin typeface="Lato"/>
                <a:ea typeface="Lato"/>
                <a:cs typeface="Lato"/>
                <a:sym typeface="Lato"/>
              </a:defRPr>
            </a:lvl1pPr>
            <a:lvl2pPr lvl="1">
              <a:lnSpc>
                <a:spcPct val="115000"/>
              </a:lnSpc>
              <a:spcBef>
                <a:spcPts val="0"/>
              </a:spcBef>
              <a:spcAft>
                <a:spcPts val="1600"/>
              </a:spcAft>
              <a:buClr>
                <a:schemeClr val="accent1"/>
              </a:buClr>
              <a:buSzPct val="100000"/>
              <a:buFont typeface="Lato"/>
              <a:buChar char="○"/>
              <a:defRPr sz="1100">
                <a:solidFill>
                  <a:schemeClr val="accent1"/>
                </a:solidFill>
                <a:latin typeface="Lato"/>
                <a:ea typeface="Lato"/>
                <a:cs typeface="Lato"/>
                <a:sym typeface="Lato"/>
              </a:defRPr>
            </a:lvl2pPr>
            <a:lvl3pPr lvl="2">
              <a:lnSpc>
                <a:spcPct val="115000"/>
              </a:lnSpc>
              <a:spcBef>
                <a:spcPts val="0"/>
              </a:spcBef>
              <a:spcAft>
                <a:spcPts val="1600"/>
              </a:spcAft>
              <a:buClr>
                <a:schemeClr val="accent1"/>
              </a:buClr>
              <a:buSzPct val="100000"/>
              <a:buFont typeface="Lato"/>
              <a:buChar char="■"/>
              <a:defRPr sz="1100">
                <a:solidFill>
                  <a:schemeClr val="accent1"/>
                </a:solidFill>
                <a:latin typeface="Lato"/>
                <a:ea typeface="Lato"/>
                <a:cs typeface="Lato"/>
                <a:sym typeface="Lato"/>
              </a:defRPr>
            </a:lvl3pPr>
            <a:lvl4pPr lvl="3">
              <a:lnSpc>
                <a:spcPct val="115000"/>
              </a:lnSpc>
              <a:spcBef>
                <a:spcPts val="0"/>
              </a:spcBef>
              <a:spcAft>
                <a:spcPts val="1600"/>
              </a:spcAft>
              <a:buClr>
                <a:schemeClr val="accent1"/>
              </a:buClr>
              <a:buSzPct val="100000"/>
              <a:buFont typeface="Lato"/>
              <a:buChar char="●"/>
              <a:defRPr sz="1100">
                <a:solidFill>
                  <a:schemeClr val="accent1"/>
                </a:solidFill>
                <a:latin typeface="Lato"/>
                <a:ea typeface="Lato"/>
                <a:cs typeface="Lato"/>
                <a:sym typeface="Lato"/>
              </a:defRPr>
            </a:lvl4pPr>
            <a:lvl5pPr lvl="4">
              <a:lnSpc>
                <a:spcPct val="115000"/>
              </a:lnSpc>
              <a:spcBef>
                <a:spcPts val="0"/>
              </a:spcBef>
              <a:spcAft>
                <a:spcPts val="1600"/>
              </a:spcAft>
              <a:buClr>
                <a:schemeClr val="accent1"/>
              </a:buClr>
              <a:buSzPct val="100000"/>
              <a:buFont typeface="Lato"/>
              <a:buChar char="○"/>
              <a:defRPr sz="1100">
                <a:solidFill>
                  <a:schemeClr val="accent1"/>
                </a:solidFill>
                <a:latin typeface="Lato"/>
                <a:ea typeface="Lato"/>
                <a:cs typeface="Lato"/>
                <a:sym typeface="Lato"/>
              </a:defRPr>
            </a:lvl5pPr>
            <a:lvl6pPr lvl="5">
              <a:lnSpc>
                <a:spcPct val="115000"/>
              </a:lnSpc>
              <a:spcBef>
                <a:spcPts val="0"/>
              </a:spcBef>
              <a:spcAft>
                <a:spcPts val="1600"/>
              </a:spcAft>
              <a:buClr>
                <a:schemeClr val="accent1"/>
              </a:buClr>
              <a:buSzPct val="100000"/>
              <a:buFont typeface="Lato"/>
              <a:buChar char="■"/>
              <a:defRPr sz="1100">
                <a:solidFill>
                  <a:schemeClr val="accent1"/>
                </a:solidFill>
                <a:latin typeface="Lato"/>
                <a:ea typeface="Lato"/>
                <a:cs typeface="Lato"/>
                <a:sym typeface="Lato"/>
              </a:defRPr>
            </a:lvl6pPr>
            <a:lvl7pPr lvl="6">
              <a:lnSpc>
                <a:spcPct val="115000"/>
              </a:lnSpc>
              <a:spcBef>
                <a:spcPts val="0"/>
              </a:spcBef>
              <a:spcAft>
                <a:spcPts val="1600"/>
              </a:spcAft>
              <a:buClr>
                <a:schemeClr val="accent1"/>
              </a:buClr>
              <a:buSzPct val="100000"/>
              <a:buFont typeface="Lato"/>
              <a:buChar char="●"/>
              <a:defRPr sz="1100">
                <a:solidFill>
                  <a:schemeClr val="accent1"/>
                </a:solidFill>
                <a:latin typeface="Lato"/>
                <a:ea typeface="Lato"/>
                <a:cs typeface="Lato"/>
                <a:sym typeface="Lato"/>
              </a:defRPr>
            </a:lvl7pPr>
            <a:lvl8pPr lvl="7">
              <a:lnSpc>
                <a:spcPct val="115000"/>
              </a:lnSpc>
              <a:spcBef>
                <a:spcPts val="0"/>
              </a:spcBef>
              <a:spcAft>
                <a:spcPts val="1600"/>
              </a:spcAft>
              <a:buClr>
                <a:schemeClr val="accent1"/>
              </a:buClr>
              <a:buSzPct val="100000"/>
              <a:buFont typeface="Lato"/>
              <a:buChar char="○"/>
              <a:defRPr sz="1100">
                <a:solidFill>
                  <a:schemeClr val="accent1"/>
                </a:solidFill>
                <a:latin typeface="Lato"/>
                <a:ea typeface="Lato"/>
                <a:cs typeface="Lato"/>
                <a:sym typeface="Lato"/>
              </a:defRPr>
            </a:lvl8pPr>
            <a:lvl9pPr lvl="8">
              <a:lnSpc>
                <a:spcPct val="115000"/>
              </a:lnSpc>
              <a:spcBef>
                <a:spcPts val="0"/>
              </a:spcBef>
              <a:spcAft>
                <a:spcPts val="1600"/>
              </a:spcAft>
              <a:buClr>
                <a:schemeClr val="accent1"/>
              </a:buClr>
              <a:buSzPct val="100000"/>
              <a:buFont typeface="Lato"/>
              <a:buChar char="■"/>
              <a:defRPr sz="1100">
                <a:solidFill>
                  <a:schemeClr val="accent1"/>
                </a:solidFill>
                <a:latin typeface="Lato"/>
                <a:ea typeface="Lato"/>
                <a:cs typeface="Lato"/>
                <a:sym typeface="Lato"/>
              </a:defRPr>
            </a:lvl9pPr>
          </a:lstStyle>
          <a:p>
            <a:endParaRPr/>
          </a:p>
        </p:txBody>
      </p:sp>
      <p:sp>
        <p:nvSpPr>
          <p:cNvPr id="8" name="Shape 8"/>
          <p:cNvSpPr txBox="1">
            <a:spLocks noGrp="1"/>
          </p:cNvSpPr>
          <p:nvPr>
            <p:ph type="sldNum" idx="12"/>
          </p:nvPr>
        </p:nvSpPr>
        <p:spPr>
          <a:xfrm>
            <a:off x="8536302" y="4749851"/>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accent1"/>
                </a:solidFill>
                <a:latin typeface="Lato"/>
                <a:ea typeface="Lato"/>
                <a:cs typeface="Lato"/>
                <a:sym typeface="Lato"/>
              </a:rPr>
              <a:t>‹#›</a:t>
            </a:fld>
            <a:endParaRPr lang="en" sz="1000">
              <a:solidFill>
                <a:schemeClr val="accent1"/>
              </a:solidFill>
              <a:latin typeface="Lato"/>
              <a:ea typeface="Lato"/>
              <a:cs typeface="Lato"/>
              <a:sym typeface="La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ctrTitle"/>
          </p:nvPr>
        </p:nvSpPr>
        <p:spPr>
          <a:xfrm>
            <a:off x="198300" y="1912200"/>
            <a:ext cx="8502600" cy="1319100"/>
          </a:xfrm>
          <a:prstGeom prst="rect">
            <a:avLst/>
          </a:prstGeom>
        </p:spPr>
        <p:txBody>
          <a:bodyPr wrap="square" lIns="91425" tIns="91425" rIns="91425" bIns="91425" anchor="t" anchorCtr="0">
            <a:noAutofit/>
          </a:bodyPr>
          <a:lstStyle/>
          <a:p>
            <a:pPr lvl="0" rtl="0">
              <a:spcBef>
                <a:spcPts val="0"/>
              </a:spcBef>
              <a:buNone/>
            </a:pPr>
            <a:r>
              <a:rPr lang="en" sz="3000" b="1" u="sng">
                <a:solidFill>
                  <a:srgbClr val="000000"/>
                </a:solidFill>
              </a:rPr>
              <a:t>By: </a:t>
            </a:r>
            <a:r>
              <a:rPr lang="en" sz="3000" b="1" u="sng" smtClean="0">
                <a:solidFill>
                  <a:srgbClr val="000000"/>
                </a:solidFill>
              </a:rPr>
              <a:t>Michael</a:t>
            </a:r>
            <a:endParaRPr lang="en" sz="3000" b="1" u="sng">
              <a:solidFill>
                <a:srgbClr val="000000"/>
              </a:solidFill>
            </a:endParaRPr>
          </a:p>
          <a:p>
            <a:pPr lvl="0" rtl="0">
              <a:spcBef>
                <a:spcPts val="0"/>
              </a:spcBef>
              <a:buNone/>
            </a:pPr>
            <a:r>
              <a:rPr lang="en" sz="3000" b="1" dirty="0">
                <a:solidFill>
                  <a:srgbClr val="000000"/>
                </a:solidFill>
                <a:latin typeface="Arial"/>
                <a:ea typeface="Arial"/>
                <a:cs typeface="Arial"/>
                <a:sym typeface="Arial"/>
              </a:rPr>
              <a:t>Regular Name: </a:t>
            </a:r>
            <a:r>
              <a:rPr lang="en" sz="3000" b="1" u="sng" dirty="0">
                <a:solidFill>
                  <a:srgbClr val="000000"/>
                </a:solidFill>
                <a:latin typeface="Arial"/>
                <a:ea typeface="Arial"/>
                <a:cs typeface="Arial"/>
                <a:sym typeface="Arial"/>
              </a:rPr>
              <a:t>Scarlet Oak</a:t>
            </a:r>
          </a:p>
          <a:p>
            <a:pPr lvl="0" rtl="0">
              <a:spcBef>
                <a:spcPts val="0"/>
              </a:spcBef>
              <a:buNone/>
            </a:pPr>
            <a:r>
              <a:rPr lang="en" sz="1800" dirty="0">
                <a:solidFill>
                  <a:srgbClr val="000000"/>
                </a:solidFill>
                <a:latin typeface="Arial"/>
                <a:ea typeface="Arial"/>
                <a:cs typeface="Arial"/>
                <a:sym typeface="Arial"/>
              </a:rPr>
              <a:t>Scientific name: Quercus coccinea</a:t>
            </a:r>
          </a:p>
          <a:p>
            <a:pPr lvl="0" algn="l">
              <a:spcBef>
                <a:spcPts val="0"/>
              </a:spcBef>
              <a:buNone/>
            </a:pPr>
            <a:endParaRPr sz="3000" b="1" u="sng" dirty="0">
              <a:solidFill>
                <a:srgbClr val="000000"/>
              </a:solidFill>
              <a:latin typeface="Arial"/>
              <a:ea typeface="Arial"/>
              <a:cs typeface="Arial"/>
              <a:sym typeface="Arial"/>
            </a:endParaRPr>
          </a:p>
        </p:txBody>
      </p:sp>
      <p:sp>
        <p:nvSpPr>
          <p:cNvPr id="87" name="Shape 87"/>
          <p:cNvSpPr txBox="1">
            <a:spLocks noGrp="1"/>
          </p:cNvSpPr>
          <p:nvPr>
            <p:ph type="subTitle" idx="1"/>
          </p:nvPr>
        </p:nvSpPr>
        <p:spPr>
          <a:xfrm>
            <a:off x="198300" y="3534000"/>
            <a:ext cx="8747400" cy="1609500"/>
          </a:xfrm>
          <a:prstGeom prst="rect">
            <a:avLst/>
          </a:prstGeom>
        </p:spPr>
        <p:txBody>
          <a:bodyPr wrap="square" lIns="91425" tIns="91425" rIns="91425" bIns="91425" anchor="t" anchorCtr="0">
            <a:noAutofit/>
          </a:bodyPr>
          <a:lstStyle/>
          <a:p>
            <a:pPr lvl="0" algn="l">
              <a:spcBef>
                <a:spcPts val="0"/>
              </a:spcBef>
              <a:buNone/>
            </a:pPr>
            <a:r>
              <a:rPr lang="en" sz="1400">
                <a:solidFill>
                  <a:srgbClr val="000000"/>
                </a:solidFill>
                <a:latin typeface="Arial"/>
                <a:ea typeface="Arial"/>
                <a:cs typeface="Arial"/>
                <a:sym typeface="Arial"/>
              </a:rPr>
              <a:t>Facts:The tree that the scarlet oak grow on goes to 60-80 feet. The Scarlet Oak is popular for its brightness. It is common in the appalachian mountains but is not rare to find it somewhere else. The first scientific observations were made in 1691.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11700" y="445025"/>
            <a:ext cx="8520600" cy="893400"/>
          </a:xfrm>
          <a:prstGeom prst="rect">
            <a:avLst/>
          </a:prstGeom>
          <a:ln w="9525" cap="flat" cmpd="sng">
            <a:solidFill>
              <a:srgbClr val="000000"/>
            </a:solidFill>
            <a:prstDash val="solid"/>
            <a:round/>
            <a:headEnd type="none" w="med" len="med"/>
            <a:tailEnd type="none" w="med" len="med"/>
          </a:ln>
        </p:spPr>
        <p:txBody>
          <a:bodyPr wrap="square" lIns="91425" tIns="91425" rIns="91425" bIns="91425" anchor="t" anchorCtr="0">
            <a:noAutofit/>
          </a:bodyPr>
          <a:lstStyle/>
          <a:p>
            <a:pPr lvl="0">
              <a:spcBef>
                <a:spcPts val="0"/>
              </a:spcBef>
              <a:buNone/>
            </a:pPr>
            <a:r>
              <a:rPr lang="en"/>
              <a:t>                                     SCARLET OAK</a:t>
            </a:r>
          </a:p>
          <a:p>
            <a:pPr lvl="0">
              <a:spcBef>
                <a:spcPts val="0"/>
              </a:spcBef>
              <a:buNone/>
            </a:pPr>
            <a:r>
              <a:rPr lang="en"/>
              <a:t>                                              PICS</a:t>
            </a:r>
          </a:p>
        </p:txBody>
      </p:sp>
      <p:sp>
        <p:nvSpPr>
          <p:cNvPr id="93" name="Shape 93"/>
          <p:cNvSpPr txBox="1">
            <a:spLocks noGrp="1"/>
          </p:cNvSpPr>
          <p:nvPr>
            <p:ph type="body" idx="1"/>
          </p:nvPr>
        </p:nvSpPr>
        <p:spPr>
          <a:xfrm>
            <a:off x="311700" y="1338425"/>
            <a:ext cx="8520600" cy="3805200"/>
          </a:xfrm>
          <a:prstGeom prst="rect">
            <a:avLst/>
          </a:prstGeom>
        </p:spPr>
        <p:txBody>
          <a:bodyPr wrap="square" lIns="91425" tIns="91425" rIns="91425" bIns="91425" anchor="t" anchorCtr="0">
            <a:noAutofit/>
          </a:bodyPr>
          <a:lstStyle/>
          <a:p>
            <a:pPr lvl="0">
              <a:spcBef>
                <a:spcPts val="0"/>
              </a:spcBef>
              <a:buNone/>
            </a:pPr>
            <a:endParaRPr/>
          </a:p>
        </p:txBody>
      </p:sp>
      <p:pic>
        <p:nvPicPr>
          <p:cNvPr id="94" name="Shape 94"/>
          <p:cNvPicPr preferRelativeResize="0"/>
          <p:nvPr/>
        </p:nvPicPr>
        <p:blipFill>
          <a:blip r:embed="rId3">
            <a:alphaModFix/>
          </a:blip>
          <a:stretch>
            <a:fillRect/>
          </a:stretch>
        </p:blipFill>
        <p:spPr>
          <a:xfrm>
            <a:off x="3293425" y="1338425"/>
            <a:ext cx="3201550" cy="37258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0" y="1267200"/>
            <a:ext cx="7688700" cy="1462800"/>
          </a:xfrm>
          <a:prstGeom prst="rect">
            <a:avLst/>
          </a:prstGeom>
        </p:spPr>
        <p:txBody>
          <a:bodyPr wrap="square" lIns="91425" tIns="91425" rIns="91425" bIns="91425" anchor="t" anchorCtr="0">
            <a:noAutofit/>
          </a:bodyPr>
          <a:lstStyle/>
          <a:p>
            <a:pPr lvl="0">
              <a:spcBef>
                <a:spcPts val="0"/>
              </a:spcBef>
              <a:buNone/>
            </a:pPr>
            <a:r>
              <a:rPr lang="en"/>
              <a:t>By: Michael Thompson</a:t>
            </a:r>
          </a:p>
          <a:p>
            <a:pPr lvl="0">
              <a:spcBef>
                <a:spcPts val="0"/>
              </a:spcBef>
              <a:buClr>
                <a:schemeClr val="dk1"/>
              </a:buClr>
              <a:buSzPct val="42307"/>
              <a:buFont typeface="Arial"/>
              <a:buNone/>
            </a:pPr>
            <a:r>
              <a:rPr lang="en"/>
              <a:t>Regular Name: Red Maple</a:t>
            </a:r>
          </a:p>
          <a:p>
            <a:pPr lvl="0">
              <a:spcBef>
                <a:spcPts val="0"/>
              </a:spcBef>
              <a:buNone/>
            </a:pPr>
            <a:r>
              <a:rPr lang="en"/>
              <a:t>Scientific Name: Acer Rubrum</a:t>
            </a:r>
          </a:p>
          <a:p>
            <a:pPr lvl="0">
              <a:spcBef>
                <a:spcPts val="0"/>
              </a:spcBef>
              <a:buNone/>
            </a:pPr>
            <a:endParaRPr/>
          </a:p>
        </p:txBody>
      </p:sp>
      <p:sp>
        <p:nvSpPr>
          <p:cNvPr id="100" name="Shape 100"/>
          <p:cNvSpPr txBox="1">
            <a:spLocks noGrp="1"/>
          </p:cNvSpPr>
          <p:nvPr>
            <p:ph type="body" idx="1"/>
          </p:nvPr>
        </p:nvSpPr>
        <p:spPr>
          <a:xfrm>
            <a:off x="0" y="2730000"/>
            <a:ext cx="9144000" cy="1622100"/>
          </a:xfrm>
          <a:prstGeom prst="rect">
            <a:avLst/>
          </a:prstGeom>
        </p:spPr>
        <p:txBody>
          <a:bodyPr wrap="square" lIns="91425" tIns="91425" rIns="91425" bIns="91425" anchor="t" anchorCtr="0">
            <a:noAutofit/>
          </a:bodyPr>
          <a:lstStyle/>
          <a:p>
            <a:pPr lvl="0">
              <a:spcBef>
                <a:spcPts val="0"/>
              </a:spcBef>
              <a:buNone/>
            </a:pPr>
            <a:r>
              <a:rPr lang="en" sz="1400"/>
              <a:t>The red maple tree which the red maple leaf is on grow to 60-90 feet. They grow in  eastern forests in Newfoundland to southern florida. The Red Maple tree is Rhode Island's state tree. The largest Red Maple Tree ever recorded was 141 feet long in the Great Smoky National Park.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11700" y="445025"/>
            <a:ext cx="8520600" cy="854100"/>
          </a:xfrm>
          <a:prstGeom prst="rect">
            <a:avLst/>
          </a:prstGeom>
        </p:spPr>
        <p:txBody>
          <a:bodyPr wrap="square" lIns="91425" tIns="91425" rIns="91425" bIns="91425" anchor="t" anchorCtr="0">
            <a:noAutofit/>
          </a:bodyPr>
          <a:lstStyle/>
          <a:p>
            <a:pPr lvl="0" algn="ctr" rtl="0">
              <a:spcBef>
                <a:spcPts val="0"/>
              </a:spcBef>
              <a:buNone/>
            </a:pPr>
            <a:r>
              <a:rPr lang="en"/>
              <a:t>RED MAPLE</a:t>
            </a:r>
            <a:br>
              <a:rPr lang="en"/>
            </a:br>
            <a:r>
              <a:rPr lang="en"/>
              <a:t>PICS</a:t>
            </a:r>
          </a:p>
        </p:txBody>
      </p:sp>
      <p:sp>
        <p:nvSpPr>
          <p:cNvPr id="106" name="Shape 106"/>
          <p:cNvSpPr txBox="1">
            <a:spLocks noGrp="1"/>
          </p:cNvSpPr>
          <p:nvPr>
            <p:ph type="body" idx="1"/>
          </p:nvPr>
        </p:nvSpPr>
        <p:spPr>
          <a:xfrm>
            <a:off x="311700" y="1390850"/>
            <a:ext cx="8520600" cy="3177900"/>
          </a:xfrm>
          <a:prstGeom prst="rect">
            <a:avLst/>
          </a:prstGeom>
        </p:spPr>
        <p:txBody>
          <a:bodyPr wrap="square" lIns="91425" tIns="91425" rIns="91425" bIns="91425" anchor="t" anchorCtr="0">
            <a:noAutofit/>
          </a:bodyPr>
          <a:lstStyle/>
          <a:p>
            <a:pPr lvl="0">
              <a:spcBef>
                <a:spcPts val="0"/>
              </a:spcBef>
              <a:buNone/>
            </a:pPr>
            <a:endParaRPr/>
          </a:p>
        </p:txBody>
      </p:sp>
      <p:pic>
        <p:nvPicPr>
          <p:cNvPr id="107" name="Shape 107"/>
          <p:cNvPicPr preferRelativeResize="0"/>
          <p:nvPr/>
        </p:nvPicPr>
        <p:blipFill>
          <a:blip r:embed="rId3">
            <a:alphaModFix/>
          </a:blip>
          <a:stretch>
            <a:fillRect/>
          </a:stretch>
        </p:blipFill>
        <p:spPr>
          <a:xfrm>
            <a:off x="2000250" y="1390850"/>
            <a:ext cx="5143500" cy="31779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0" y="2051525"/>
            <a:ext cx="7688700" cy="1398600"/>
          </a:xfrm>
          <a:prstGeom prst="rect">
            <a:avLst/>
          </a:prstGeom>
        </p:spPr>
        <p:txBody>
          <a:bodyPr wrap="square" lIns="91425" tIns="91425" rIns="91425" bIns="91425" anchor="t" anchorCtr="0">
            <a:noAutofit/>
          </a:bodyPr>
          <a:lstStyle/>
          <a:p>
            <a:pPr lvl="0">
              <a:spcBef>
                <a:spcPts val="0"/>
              </a:spcBef>
              <a:buNone/>
            </a:pPr>
            <a:r>
              <a:rPr lang="en"/>
              <a:t>By: Michael Thompson</a:t>
            </a:r>
          </a:p>
          <a:p>
            <a:pPr lvl="0">
              <a:spcBef>
                <a:spcPts val="0"/>
              </a:spcBef>
              <a:buNone/>
            </a:pPr>
            <a:r>
              <a:rPr lang="en"/>
              <a:t>Regular Name: sand pine</a:t>
            </a:r>
          </a:p>
          <a:p>
            <a:pPr lvl="0">
              <a:spcBef>
                <a:spcPts val="0"/>
              </a:spcBef>
              <a:buNone/>
            </a:pPr>
            <a:r>
              <a:rPr lang="en"/>
              <a:t>Scientific Name: Pinus Clausa</a:t>
            </a:r>
          </a:p>
        </p:txBody>
      </p:sp>
      <p:sp>
        <p:nvSpPr>
          <p:cNvPr id="113" name="Shape 113"/>
          <p:cNvSpPr txBox="1">
            <a:spLocks noGrp="1"/>
          </p:cNvSpPr>
          <p:nvPr>
            <p:ph type="body" idx="1"/>
          </p:nvPr>
        </p:nvSpPr>
        <p:spPr>
          <a:xfrm>
            <a:off x="-225500" y="3497225"/>
            <a:ext cx="7688700" cy="823200"/>
          </a:xfrm>
          <a:prstGeom prst="rect">
            <a:avLst/>
          </a:prstGeom>
        </p:spPr>
        <p:txBody>
          <a:bodyPr wrap="square" lIns="91425" tIns="91425" rIns="91425" bIns="91425" anchor="t" anchorCtr="0">
            <a:noAutofit/>
          </a:bodyPr>
          <a:lstStyle/>
          <a:p>
            <a:pPr marL="152400" marR="152400" lvl="0" indent="0" rtl="0">
              <a:spcBef>
                <a:spcPts val="0"/>
              </a:spcBef>
              <a:spcAft>
                <a:spcPts val="0"/>
              </a:spcAft>
              <a:buNone/>
            </a:pPr>
            <a:r>
              <a:rPr lang="en" sz="1400">
                <a:solidFill>
                  <a:srgbClr val="222222"/>
                </a:solidFill>
                <a:highlight>
                  <a:srgbClr val="FFFFFF"/>
                </a:highlight>
                <a:latin typeface="Arial"/>
                <a:ea typeface="Arial"/>
                <a:cs typeface="Arial"/>
                <a:sym typeface="Arial"/>
              </a:rPr>
              <a:t>It is also known as scrub pine and spruce pine. The majority of trees in natural sand pine are located in western Florida and especially between Panama City and Pensacola. It is part of the plantae kingdom. It is in the pinaceae. It is in the coniferopsida class.</a:t>
            </a:r>
          </a:p>
          <a:p>
            <a:pPr lvl="0">
              <a:spcBef>
                <a:spcPts val="0"/>
              </a:spcBef>
              <a:buNone/>
            </a:pP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729450" y="1318650"/>
            <a:ext cx="7688700" cy="846000"/>
          </a:xfrm>
          <a:prstGeom prst="rect">
            <a:avLst/>
          </a:prstGeom>
        </p:spPr>
        <p:txBody>
          <a:bodyPr wrap="square" lIns="91425" tIns="91425" rIns="91425" bIns="91425" anchor="t" anchorCtr="0">
            <a:noAutofit/>
          </a:bodyPr>
          <a:lstStyle/>
          <a:p>
            <a:pPr lvl="0">
              <a:spcBef>
                <a:spcPts val="0"/>
              </a:spcBef>
              <a:buNone/>
            </a:pPr>
            <a:r>
              <a:rPr lang="en"/>
              <a:t>                                     SAND PINE</a:t>
            </a:r>
          </a:p>
          <a:p>
            <a:pPr lvl="0">
              <a:spcBef>
                <a:spcPts val="0"/>
              </a:spcBef>
              <a:buNone/>
            </a:pPr>
            <a:r>
              <a:rPr lang="en"/>
              <a:t>                                           PICS</a:t>
            </a:r>
          </a:p>
        </p:txBody>
      </p:sp>
      <p:sp>
        <p:nvSpPr>
          <p:cNvPr id="119" name="Shape 119"/>
          <p:cNvSpPr txBox="1">
            <a:spLocks noGrp="1"/>
          </p:cNvSpPr>
          <p:nvPr>
            <p:ph type="body" idx="1"/>
          </p:nvPr>
        </p:nvSpPr>
        <p:spPr>
          <a:xfrm>
            <a:off x="0" y="2221175"/>
            <a:ext cx="9144000" cy="2922300"/>
          </a:xfrm>
          <a:prstGeom prst="rect">
            <a:avLst/>
          </a:prstGeom>
        </p:spPr>
        <p:txBody>
          <a:bodyPr wrap="square" lIns="91425" tIns="91425" rIns="91425" bIns="91425" anchor="t" anchorCtr="0">
            <a:noAutofit/>
          </a:bodyPr>
          <a:lstStyle/>
          <a:p>
            <a:pPr lvl="0">
              <a:spcBef>
                <a:spcPts val="0"/>
              </a:spcBef>
              <a:buNone/>
            </a:pPr>
            <a:endParaRPr/>
          </a:p>
        </p:txBody>
      </p:sp>
      <p:pic>
        <p:nvPicPr>
          <p:cNvPr id="120" name="Shape 120"/>
          <p:cNvPicPr preferRelativeResize="0"/>
          <p:nvPr/>
        </p:nvPicPr>
        <p:blipFill>
          <a:blip r:embed="rId3">
            <a:alphaModFix/>
          </a:blip>
          <a:stretch>
            <a:fillRect/>
          </a:stretch>
        </p:blipFill>
        <p:spPr>
          <a:xfrm>
            <a:off x="1255725" y="2266275"/>
            <a:ext cx="6858000" cy="2830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ctrTitle"/>
          </p:nvPr>
        </p:nvSpPr>
        <p:spPr>
          <a:xfrm>
            <a:off x="799450" y="506025"/>
            <a:ext cx="7688100" cy="541200"/>
          </a:xfrm>
          <a:prstGeom prst="rect">
            <a:avLst/>
          </a:prstGeom>
        </p:spPr>
        <p:txBody>
          <a:bodyPr wrap="square" lIns="91425" tIns="91425" rIns="91425" bIns="91425" anchor="t" anchorCtr="0">
            <a:noAutofit/>
          </a:bodyPr>
          <a:lstStyle/>
          <a:p>
            <a:pPr lvl="0" algn="ctr">
              <a:spcBef>
                <a:spcPts val="0"/>
              </a:spcBef>
              <a:buNone/>
            </a:pPr>
            <a:r>
              <a:rPr lang="en" sz="3000"/>
              <a:t>Glossary</a:t>
            </a:r>
          </a:p>
        </p:txBody>
      </p:sp>
      <p:sp>
        <p:nvSpPr>
          <p:cNvPr id="126" name="Shape 126"/>
          <p:cNvSpPr txBox="1">
            <a:spLocks noGrp="1"/>
          </p:cNvSpPr>
          <p:nvPr>
            <p:ph type="subTitle" idx="1"/>
          </p:nvPr>
        </p:nvSpPr>
        <p:spPr>
          <a:xfrm>
            <a:off x="0" y="1283450"/>
            <a:ext cx="9144000" cy="3860100"/>
          </a:xfrm>
          <a:prstGeom prst="rect">
            <a:avLst/>
          </a:prstGeom>
        </p:spPr>
        <p:txBody>
          <a:bodyPr wrap="square" lIns="91425" tIns="91425" rIns="91425" bIns="91425" anchor="t" anchorCtr="0">
            <a:noAutofit/>
          </a:bodyPr>
          <a:lstStyle/>
          <a:p>
            <a:pPr lvl="0">
              <a:spcBef>
                <a:spcPts val="0"/>
              </a:spcBef>
              <a:buNone/>
            </a:pPr>
            <a:r>
              <a:rPr lang="en" sz="2400">
                <a:solidFill>
                  <a:srgbClr val="0000FF"/>
                </a:solidFill>
              </a:rPr>
              <a:t>Conifer: A tree that has cones need needlelike or scalelike leaves.</a:t>
            </a:r>
          </a:p>
          <a:p>
            <a:pPr lvl="0">
              <a:spcBef>
                <a:spcPts val="0"/>
              </a:spcBef>
              <a:buNone/>
            </a:pPr>
            <a:endParaRPr>
              <a:solidFill>
                <a:srgbClr val="0000FF"/>
              </a:solidFill>
            </a:endParaRPr>
          </a:p>
          <a:p>
            <a:pPr lvl="0">
              <a:spcBef>
                <a:spcPts val="0"/>
              </a:spcBef>
              <a:buNone/>
            </a:pPr>
            <a:endParaRPr>
              <a:solidFill>
                <a:srgbClr val="0000FF"/>
              </a:solidFill>
            </a:endParaRPr>
          </a:p>
          <a:p>
            <a:pPr lvl="0">
              <a:spcBef>
                <a:spcPts val="0"/>
              </a:spcBef>
              <a:buNone/>
            </a:pPr>
            <a:r>
              <a:rPr lang="en" sz="2400">
                <a:solidFill>
                  <a:srgbClr val="0000FF"/>
                </a:solidFill>
              </a:rPr>
              <a:t>Oak: A tree that has acorns as fruit and usually lobed deciduous leaves.</a:t>
            </a:r>
          </a:p>
          <a:p>
            <a:pPr lvl="0">
              <a:spcBef>
                <a:spcPts val="0"/>
              </a:spcBef>
              <a:buNone/>
            </a:pPr>
            <a:endParaRPr sz="2400">
              <a:solidFill>
                <a:srgbClr val="0000FF"/>
              </a:solidFill>
            </a:endParaRPr>
          </a:p>
          <a:p>
            <a:pPr lvl="0">
              <a:spcBef>
                <a:spcPts val="0"/>
              </a:spcBef>
              <a:buNone/>
            </a:pPr>
            <a:r>
              <a:rPr lang="en" sz="2400">
                <a:solidFill>
                  <a:srgbClr val="0000FF"/>
                </a:solidFill>
              </a:rPr>
              <a:t>Maple:</a:t>
            </a:r>
            <a:r>
              <a:rPr lang="en" sz="2400">
                <a:solidFill>
                  <a:srgbClr val="000000"/>
                </a:solidFill>
              </a:rPr>
              <a:t> </a:t>
            </a:r>
            <a:r>
              <a:rPr lang="en" sz="2400">
                <a:solidFill>
                  <a:srgbClr val="0000FF"/>
                </a:solidFill>
              </a:rPr>
              <a:t>A tree with lobed leave winged fruit and colorful autumn leaves.</a:t>
            </a:r>
          </a:p>
          <a:p>
            <a:pPr lvl="0">
              <a:spcBef>
                <a:spcPts val="0"/>
              </a:spcBef>
              <a:buNone/>
            </a:pPr>
            <a:endParaRPr sz="2400"/>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252</Words>
  <Application>Microsoft Macintosh PowerPoint</Application>
  <PresentationFormat>On-screen Show (16:9)</PresentationFormat>
  <Paragraphs>24</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Raleway</vt:lpstr>
      <vt:lpstr>Lato</vt:lpstr>
      <vt:lpstr>Streamline</vt:lpstr>
      <vt:lpstr>By: Michael Regular Name: Scarlet Oak Scientific name: Quercus coccinea </vt:lpstr>
      <vt:lpstr>                                     SCARLET OAK                                               PICS</vt:lpstr>
      <vt:lpstr>By: Michael Thompson Regular Name: Red Maple Scientific Name: Acer Rubrum </vt:lpstr>
      <vt:lpstr>RED MAPLE PICS</vt:lpstr>
      <vt:lpstr>By: Michael Thompson Regular Name: sand pine Scientific Name: Pinus Clausa</vt:lpstr>
      <vt:lpstr>                                     SAND PINE                                            PICS</vt:lpstr>
      <vt:lpstr>Glossary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 Michael Regular Name: Scarlet Oak Scientific name: Quercus coccinea </dc:title>
  <cp:lastModifiedBy>Miss McCallus</cp:lastModifiedBy>
  <cp:revision>1</cp:revision>
  <dcterms:modified xsi:type="dcterms:W3CDTF">2017-12-01T21:48:51Z</dcterms:modified>
</cp:coreProperties>
</file>