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0" y="744575"/>
            <a:ext cx="8520600" cy="3204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/>
              <a:t>My </a:t>
            </a:r>
            <a:r>
              <a:rPr lang="en"/>
              <a:t>maple, oak, and conifer leaves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8348875" y="4837050"/>
            <a:ext cx="483300" cy="30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Maple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leaf i collected was a red maple.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Scientific name: Acer rubrum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 identified my leaf by looking at the point and scoopes and comparing it to other leaves then i found red maple. And the seeds also helped me because they look like like helicopter things idk.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1575" y="3066525"/>
            <a:ext cx="1557776" cy="2076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9155" y="3066502"/>
            <a:ext cx="1557776" cy="207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Oak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Black oak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Scientific name:Quercus velutina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Identify: i looked at the points and the bark on the tree and i had compared this leave with a couple other ones and settled on black oak. You can also identify oak by there acorns. 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6696" y="3119501"/>
            <a:ext cx="1518003" cy="2024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2818" y="3119501"/>
            <a:ext cx="1518003" cy="2024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Conifer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Spruce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Scientific name:picea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Identify: i identified my spruce needles because i compared it with pictures of conifers until they matched up. And theier leaves are called needles. 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2620" y="3278517"/>
            <a:ext cx="1398751" cy="1864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