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56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3741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Identify Oak, Maple, and Conifer Leaves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</a:t>
            </a:r>
            <a:r>
              <a:rPr lang="en" smtClean="0"/>
              <a:t>Jacob</a:t>
            </a:r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Pin Oak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 rot="-121">
            <a:off x="623394" y="1481377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har char="●"/>
            </a:pPr>
            <a:r>
              <a:rPr lang="en"/>
              <a:t>4-6 inches long to 4 inches wide</a:t>
            </a:r>
          </a:p>
          <a:p>
            <a:pPr marL="457200" lvl="0" indent="-342900" rtl="0">
              <a:spcBef>
                <a:spcPts val="0"/>
              </a:spcBef>
              <a:buChar char="●"/>
            </a:pPr>
            <a:r>
              <a:rPr lang="en"/>
              <a:t>Grout Leaf surface is smooth </a:t>
            </a:r>
          </a:p>
          <a:p>
            <a:pPr marL="457200" lvl="0" indent="-342900" rtl="0">
              <a:spcBef>
                <a:spcPts val="0"/>
              </a:spcBef>
              <a:buChar char="●"/>
            </a:pPr>
            <a:r>
              <a:rPr lang="en"/>
              <a:t>The fruit is a small acorn, round about 1⁄2" in diameter, light brown, often striped with dark lines.</a:t>
            </a:r>
          </a:p>
          <a:p>
            <a:pPr marL="457200" lvl="0" indent="-342900">
              <a:spcBef>
                <a:spcPts val="0"/>
              </a:spcBef>
              <a:buChar char="●"/>
            </a:pPr>
            <a:r>
              <a:rPr lang="en"/>
              <a:t>bristle-tipped lobes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Sugar maple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1" y="101745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Leaves turn bright yellow orange or red in autumn</a:t>
            </a:r>
          </a:p>
          <a:p>
            <a:pPr marL="457200" lvl="0" indent="-3429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5-lobed</a:t>
            </a:r>
          </a:p>
          <a:p>
            <a:pPr marL="457200" lvl="0" indent="-3429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3-5” long, bright green above and pale green below</a:t>
            </a:r>
          </a:p>
          <a:p>
            <a:pPr marL="457200" lvl="0" indent="-3429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Leaves turn bright yellow, orange or red in autumn.</a:t>
            </a:r>
          </a:p>
          <a:p>
            <a:pPr marL="457200" lvl="0" indent="-3429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Twigs Reddish-brown to orange-brown. Buds are brown and sharp pointed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Eastern. White pine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3" y="1289807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</a:pPr>
            <a:r>
              <a:rPr lang="en"/>
              <a:t>LeaVes: Evergreen needles in clusters of 5, soft flexible, 3-sided, 2"-5" long, and bluish green. This is the only pine native to Pennsylvania with 5 needles per cluster.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/>
              <a:t>Cones 4-7" long, without prickles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/>
              <a:t>usually bears 2 winged seeds as do all our native pines.</a:t>
            </a:r>
          </a:p>
          <a:p>
            <a:pPr marL="457200" lvl="0" indent="-342900" rtl="0">
              <a:spcBef>
                <a:spcPts val="0"/>
              </a:spcBef>
            </a:pPr>
            <a:r>
              <a:rPr lang="en"/>
              <a:t>flexible, with rusty hairs when young, later smooth. Buds egg-shaped, usually less than 1⁄2" long, gray-brown. Each whorl of branches represents a year's growth.</a:t>
            </a:r>
          </a:p>
          <a:p>
            <a:pPr marL="457200" lvl="0" indent="-342900">
              <a:spcBef>
                <a:spcPts val="0"/>
              </a:spcBef>
            </a:pPr>
            <a:r>
              <a:rPr lang="en"/>
              <a:t>Young trunks and branches greenish brown, later darker grooved and scaly.</a:t>
            </a:r>
            <a:br>
              <a:rPr lang="en"/>
            </a:br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Pin oak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1152477"/>
            <a:ext cx="2562364" cy="341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5" y="1152448"/>
            <a:ext cx="2562349" cy="3416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Sugar Maple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788" y="1323425"/>
            <a:ext cx="2305876" cy="307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9980" y="1323425"/>
            <a:ext cx="2305876" cy="307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Eastern white pine 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09938"/>
            <a:ext cx="2326099" cy="31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395" y="1309925"/>
            <a:ext cx="2326099" cy="310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Common trees of pennsylvania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Macintosh PowerPoint</Application>
  <PresentationFormat>On-screen Show (16:9)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Playfair Display</vt:lpstr>
      <vt:lpstr>Lato</vt:lpstr>
      <vt:lpstr>Coral</vt:lpstr>
      <vt:lpstr>How to Identify Oak, Maple, and Conifer Leaves</vt:lpstr>
      <vt:lpstr>Pin Oak</vt:lpstr>
      <vt:lpstr>Sugar maple</vt:lpstr>
      <vt:lpstr>Eastern. White pine</vt:lpstr>
      <vt:lpstr>Pin oak</vt:lpstr>
      <vt:lpstr>Sugar Maple</vt:lpstr>
      <vt:lpstr>Eastern white pine </vt:lpstr>
      <vt:lpstr>refs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Identify Oak, Maple, and Conifer Leaves</dc:title>
  <cp:lastModifiedBy>Miss McCallus</cp:lastModifiedBy>
  <cp:revision>1</cp:revision>
  <dcterms:modified xsi:type="dcterms:W3CDTF">2017-12-01T21:44:12Z</dcterms:modified>
</cp:coreProperties>
</file>