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50645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Leaf Specimens Collection Project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By </a:t>
            </a:r>
            <a:r>
              <a:rPr lang="en" sz="1800" smtClean="0">
                <a:latin typeface="Dancing Script"/>
                <a:ea typeface="Dancing Script"/>
                <a:cs typeface="Dancing Script"/>
                <a:sym typeface="Dancing Script"/>
              </a:rPr>
              <a:t>Cally</a:t>
            </a:r>
            <a:endParaRPr lang="en" sz="18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Silver Maple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</a:t>
            </a:r>
            <a:r>
              <a:rPr lang="en" sz="1800"/>
              <a:t>         Uses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Since the wood and bark of a Silver Maple is hard and the texture is brittle, it can be easily worked. It is used for things like furniture, flooring, and even musical instruments.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References for Silver Maple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CommontreesofPACover2014.cdr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Summer key to pa trees.pdf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Scarlet Oak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Scarlet Oak is also referred to as a Northern Red Oak.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The</a:t>
            </a:r>
            <a:r>
              <a:rPr lang="en" sz="2400">
                <a:highlight>
                  <a:srgbClr val="00FFFF"/>
                </a:highlight>
              </a:rPr>
              <a:t> scientific name</a:t>
            </a:r>
            <a:r>
              <a:rPr lang="en" sz="2400"/>
              <a:t> of a scarlet oak is Quercus Coccinea Muench.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Scarlet Oak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</a:t>
            </a:r>
            <a:r>
              <a:rPr lang="en" sz="1800"/>
              <a:t>Description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Scarlet Oak is a medium to large sized tree. The </a:t>
            </a:r>
            <a:r>
              <a:rPr lang="en" sz="2400">
                <a:highlight>
                  <a:srgbClr val="00FFFF"/>
                </a:highlight>
              </a:rPr>
              <a:t>sinuses</a:t>
            </a:r>
            <a:r>
              <a:rPr lang="en" sz="2400"/>
              <a:t> are between the </a:t>
            </a:r>
            <a:r>
              <a:rPr lang="en" sz="2400">
                <a:highlight>
                  <a:srgbClr val="00FFFF"/>
                </a:highlight>
              </a:rPr>
              <a:t>lobes</a:t>
            </a:r>
            <a:r>
              <a:rPr lang="en" sz="2400"/>
              <a:t> and extend halfway to the mid rib.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Scarlet Oak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</a:t>
            </a:r>
            <a:r>
              <a:rPr lang="en" sz="1800"/>
              <a:t>Leaves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leaves of a Scarlet Oak have bristle tipped </a:t>
            </a:r>
            <a:r>
              <a:rPr lang="en" sz="2400">
                <a:highlight>
                  <a:srgbClr val="00FFFF"/>
                </a:highlight>
              </a:rPr>
              <a:t>lobes</a:t>
            </a:r>
            <a:r>
              <a:rPr lang="en" sz="2400"/>
              <a:t>. The </a:t>
            </a:r>
            <a:r>
              <a:rPr lang="en" sz="2400">
                <a:highlight>
                  <a:srgbClr val="00FFFF"/>
                </a:highlight>
              </a:rPr>
              <a:t>sinuses</a:t>
            </a:r>
            <a:r>
              <a:rPr lang="en" sz="2400"/>
              <a:t> are between the </a:t>
            </a:r>
            <a:r>
              <a:rPr lang="en" sz="2400">
                <a:highlight>
                  <a:srgbClr val="00FFFF"/>
                </a:highlight>
              </a:rPr>
              <a:t>lobes</a:t>
            </a:r>
            <a:r>
              <a:rPr lang="en" sz="2400"/>
              <a:t> and extend halfway to the mid rib. The leaf is smooth, dull green above and paler with small hints of reddish brown in the vain axils.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Scarlet Oak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Twigs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color of a scarlet oaks are greenish brown to reddish brown depending on the season. When a Scarlet oak matures it becomes smooth. Also Buds are pointed and are the color of light brown.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Scarlet Oak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</a:t>
            </a:r>
            <a:r>
              <a:rPr lang="en" sz="1800"/>
              <a:t>Fruit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fruit of a Scarlet oak is an acorn. An acorn has a shallow cup and is teacup shaped. To grow the fruit/acorn it requires two growing seasons to ripen because the kernel is bitter.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Scarlet Oak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</a:t>
            </a:r>
            <a:r>
              <a:rPr lang="en" sz="1800"/>
              <a:t>Bark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bark on a Scarlet Oak completely depends on the maturity of the tree. If the tree is younger and less mature it will be smooth brownish/greenish/gray. Eventually it will mature into dark gray or nearly black.</a:t>
            </a:r>
          </a:p>
        </p:txBody>
      </p:sp>
      <p:pic>
        <p:nvPicPr>
          <p:cNvPr id="229" name="Shape 229" descr="quercus_coccinea_bar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25" y="96925"/>
            <a:ext cx="2086350" cy="20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Scarlet Oak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</a:t>
            </a:r>
            <a:r>
              <a:rPr lang="en" sz="1800"/>
              <a:t>uses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rough but easily workable wood of a Scarlet Oak tree is used for things such as cabinetry, furniture, and flooring.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Scarlet Oak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</a:t>
            </a:r>
            <a:r>
              <a:rPr lang="en" sz="1800"/>
              <a:t>Animals supported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Scarlet Oak supports animals because it produces acorns which is a food source of squirrels.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  Silver Maple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silver maple can also be known as a silverleaf maple and soft maple.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highlight>
                  <a:srgbClr val="00FFFF"/>
                </a:highlight>
              </a:rPr>
              <a:t>Scientific name</a:t>
            </a:r>
            <a:r>
              <a:rPr lang="en" sz="2400"/>
              <a:t>: The scientific name for silver maple is Acer Saccharinum.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Scarlet Oak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</a:t>
            </a:r>
            <a:r>
              <a:rPr lang="en" sz="1800"/>
              <a:t>Fact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Scarlet Oak is usually mistaken for the Pin Oak and the Black Oak because of the physical features of the </a:t>
            </a:r>
            <a:r>
              <a:rPr lang="en" sz="2400">
                <a:highlight>
                  <a:srgbClr val="00FFFF"/>
                </a:highlight>
              </a:rPr>
              <a:t>lobes</a:t>
            </a:r>
            <a:r>
              <a:rPr lang="en" sz="2400"/>
              <a:t> and </a:t>
            </a:r>
            <a:r>
              <a:rPr lang="en" sz="2400">
                <a:highlight>
                  <a:srgbClr val="00FFFF"/>
                </a:highlight>
              </a:rPr>
              <a:t>bristle</a:t>
            </a:r>
            <a:r>
              <a:rPr lang="en" sz="2400"/>
              <a:t> tops, but the Scarlet oak is different because of the slight red in it.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Scarlet Oak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</a:t>
            </a:r>
            <a:r>
              <a:rPr lang="en" sz="1800"/>
              <a:t>References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CommontreesofPACover2014.cdr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Summer key to pa trees.pdf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Eastern Red Cedar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Eastern Red Cedar can be recognized by a few other names like Red Juniper and Eastern Juniper.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highlight>
                  <a:srgbClr val="00FFFF"/>
                </a:highlight>
              </a:rPr>
              <a:t>Scientific name</a:t>
            </a:r>
            <a:r>
              <a:rPr lang="en" sz="2400"/>
              <a:t>: Juniperous Virginiana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Eastern Red Cedar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</a:t>
            </a:r>
            <a:r>
              <a:rPr lang="en" sz="1800"/>
              <a:t>Description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mature leaves of an Eastern Red Cedar are scalelike and dark green. The immature leaves are needle like and pointed.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Eastern Red Cedar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</a:t>
            </a:r>
            <a:r>
              <a:rPr lang="en" sz="1800"/>
              <a:t>Leaves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There are two types of Red Cedar leaves. The first kind is the older, more common kind and are scale like. The other variation is the younger ones which have a hint of white and are sharp pointed.</a:t>
            </a:r>
          </a:p>
        </p:txBody>
      </p:sp>
      <p:pic>
        <p:nvPicPr>
          <p:cNvPr id="272" name="Shape 272" descr="2008-10-27 Eastern Red Cedar branc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25" y="37650"/>
            <a:ext cx="1759451" cy="204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Eastern Red Cedar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</a:t>
            </a:r>
            <a:r>
              <a:rPr lang="en" sz="1800"/>
              <a:t>Twigs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twigs on the red cedar are slender and are typically 4 sided and have a reddish brown color.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Eastern Red Cedar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</a:t>
            </a:r>
            <a:r>
              <a:rPr lang="en" sz="1800"/>
              <a:t>Fruit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Eastern Red Cedars have berry like cones with a white, waxy coating. Cones typically ripen in one growing season.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Eastern Red Cedar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</a:t>
            </a:r>
            <a:r>
              <a:rPr lang="en" sz="1800"/>
              <a:t>Bark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Eastern Red Cedar is reddish brown and will peel off in stringy and flaky strips.</a:t>
            </a:r>
          </a:p>
        </p:txBody>
      </p:sp>
      <p:pic>
        <p:nvPicPr>
          <p:cNvPr id="291" name="Shape 291" descr="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175" y="2479225"/>
            <a:ext cx="4024524" cy="26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Eastern Red Cedar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</a:t>
            </a:r>
            <a:r>
              <a:rPr lang="en" sz="1800"/>
              <a:t>Fact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wood of an Eastern red Cedar is rot-resistant so it is used and made for many things.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Eastern Red Cedar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</a:t>
            </a:r>
            <a:r>
              <a:rPr lang="en" sz="1800"/>
              <a:t>Uses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Since the wood is rot-resistant it is usually used for fence posts.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Silver Maple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</a:t>
            </a:r>
            <a:r>
              <a:rPr lang="en" sz="1800"/>
              <a:t>                                       Description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large tree with a short, stout trunk and an irregular crown of long, curving branches and graceful cut leaves. The leaf of a silver maple has margins that are single toothed with 3 to 5</a:t>
            </a:r>
            <a:r>
              <a:rPr lang="en" sz="2400">
                <a:highlight>
                  <a:srgbClr val="00FFFF"/>
                </a:highlight>
              </a:rPr>
              <a:t> lobes</a:t>
            </a:r>
            <a:r>
              <a:rPr lang="en" sz="2400"/>
              <a:t> and to which the lobes are separated by deep angular openings.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Eastern Red Cedar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</a:t>
            </a:r>
            <a:r>
              <a:rPr lang="en" sz="1800"/>
              <a:t>Animals supported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animals that live or that can benefit from this tree are Cedar waxwings and song birds/game birds because they enjoy the fruit like cones from the tree.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References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summer key to pa trees.pdf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commontreesofPACover2014.cdr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(AKA Ms.McCallus’ links on her website)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Glossary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Scientific name: A two worded name given to an organism and consists of a genus and a species.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Lobe: The round part(s) of a leaf.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Sapling: A young tree.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Sinus: A cavity or curve in a leaf.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Glossary (continued)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Bristle: Resembling hair.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Silver Maple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</a:t>
            </a:r>
            <a:r>
              <a:rPr lang="en" sz="1800"/>
              <a:t>          Leaves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3100" y="190107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  Leaves: 5 </a:t>
            </a:r>
            <a:r>
              <a:rPr lang="en" sz="2400">
                <a:highlight>
                  <a:srgbClr val="00FFFF"/>
                </a:highlight>
              </a:rPr>
              <a:t>lobed</a:t>
            </a:r>
            <a:r>
              <a:rPr lang="en" sz="2400"/>
              <a:t> and coarsely spiked. The color is bright green on the top and silvery-white on the bottom (hence the name SILVER Maple). In the Fall, Silver Maples are a greenish yellow color.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48" name="Shape 148" descr="Silver_maple_lea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475" y="137175"/>
            <a:ext cx="1583400" cy="189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Silver Maple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</a:t>
            </a:r>
            <a:r>
              <a:rPr lang="en" sz="1800"/>
              <a:t>Twigs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Twigs: The twigs of a silver maple are slender, glossy, and green (in spring) and later turning to chestnut brown. Lower branches typically have a distinctive upward curve at the end.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Silver Maple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</a:t>
            </a:r>
            <a:r>
              <a:rPr lang="en" sz="1800"/>
              <a:t>Fruit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Fruit: Silver Maples have the largest of the native maples wings which is 2 inches long spread apart.</a:t>
            </a:r>
          </a:p>
        </p:txBody>
      </p:sp>
      <p:pic>
        <p:nvPicPr>
          <p:cNvPr id="161" name="Shape 161" descr="acesil_fruit01_web300gf.jpg"/>
          <p:cNvPicPr preferRelativeResize="0"/>
          <p:nvPr/>
        </p:nvPicPr>
        <p:blipFill rotWithShape="1">
          <a:blip r:embed="rId3">
            <a:alphaModFix/>
          </a:blip>
          <a:srcRect l="2606" t="7199" r="2606" b="7199"/>
          <a:stretch/>
        </p:blipFill>
        <p:spPr>
          <a:xfrm>
            <a:off x="4235950" y="2917425"/>
            <a:ext cx="4205425" cy="22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Silver Maple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</a:t>
            </a:r>
            <a:r>
              <a:rPr lang="en" sz="1800"/>
              <a:t>                            Bark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Bark: The bark on a silver maple is different depending on whether or not it is a </a:t>
            </a:r>
            <a:r>
              <a:rPr lang="en" sz="2400">
                <a:highlight>
                  <a:srgbClr val="00FFFF"/>
                </a:highlight>
              </a:rPr>
              <a:t>sapling</a:t>
            </a:r>
            <a:r>
              <a:rPr lang="en" sz="2400"/>
              <a:t> or mature tree. For instance saplings will have smooth, gray trunks, but as for older trunks they will typically be brown and bumpy with plates that curl on both ends.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 descr="maple_slvr_brk2_l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800" y="0"/>
            <a:ext cx="40789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Silver Maple (continued)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                                  Animals supported and fact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Animals supported: Squirrels and chipmunks and some game birds are examples of the animals that are supported from the silver maple.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Fact: If you break the twig it will have an unpleasant smell. 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Macintosh PowerPoint</Application>
  <PresentationFormat>On-screen Show (16:9)</PresentationFormat>
  <Paragraphs>100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Nunito</vt:lpstr>
      <vt:lpstr>Dancing Script</vt:lpstr>
      <vt:lpstr>Shift</vt:lpstr>
      <vt:lpstr>Leaf Specimens Collection Project</vt:lpstr>
      <vt:lpstr>  Silver Maple</vt:lpstr>
      <vt:lpstr>                Silver Maple (continued)                                               Description</vt:lpstr>
      <vt:lpstr>                 Silver Maple (continued)                                      Leaves</vt:lpstr>
      <vt:lpstr>                   Silver Maple (continued)                                  Twigs</vt:lpstr>
      <vt:lpstr>                  Silver Maple (continued)                                   Fruit</vt:lpstr>
      <vt:lpstr>                Silver Maple (continued)                                             Bark</vt:lpstr>
      <vt:lpstr>PowerPoint Presentation</vt:lpstr>
      <vt:lpstr>                Silver Maple (continued)                                   Animals supported and fact</vt:lpstr>
      <vt:lpstr>                 Silver Maple (continued)                                        Uses</vt:lpstr>
      <vt:lpstr>               References for Silver Maple</vt:lpstr>
      <vt:lpstr>                          Scarlet Oak</vt:lpstr>
      <vt:lpstr>                   Scarlet Oak (continued)                                Description</vt:lpstr>
      <vt:lpstr>                   Scarlet Oak (continued)                                   Leaves</vt:lpstr>
      <vt:lpstr>                  Scarlet Oak (continued)                                 Twigs</vt:lpstr>
      <vt:lpstr>                 Scarlet Oak (continued)                                   Fruit</vt:lpstr>
      <vt:lpstr>                 Scarlet Oak (continued)                                   Bark</vt:lpstr>
      <vt:lpstr>                    Scarlet Oak (continued)                                   uses</vt:lpstr>
      <vt:lpstr>                  Scarlet Oak (continued)                             Animals supported</vt:lpstr>
      <vt:lpstr>                  Scarlet Oak (continued)                                    Fact</vt:lpstr>
      <vt:lpstr>                          Scarlet Oak                                 References</vt:lpstr>
      <vt:lpstr>                      Eastern Red Cedar                              </vt:lpstr>
      <vt:lpstr>            Eastern Red Cedar (continued)                                 Description</vt:lpstr>
      <vt:lpstr>            Eastern Red Cedar (continued)                                  Leaves</vt:lpstr>
      <vt:lpstr>          Eastern Red Cedar (continued)                                 Twigs</vt:lpstr>
      <vt:lpstr>          Eastern Red Cedar (continued)                                    Fruit</vt:lpstr>
      <vt:lpstr>            Eastern Red Cedar (continued)                                    Bark</vt:lpstr>
      <vt:lpstr>            Eastern Red Cedar (continued)                                   Fact</vt:lpstr>
      <vt:lpstr>           Eastern Red Cedar (continued)                                    Uses</vt:lpstr>
      <vt:lpstr>          Eastern Red Cedar (continued)                             Animals supported</vt:lpstr>
      <vt:lpstr>                            References</vt:lpstr>
      <vt:lpstr>                             Glossary</vt:lpstr>
      <vt:lpstr>                 Glossary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Leaf Specimens Collection Project</dc:title>
  <cp:lastModifiedBy>Miss McCallus</cp:lastModifiedBy>
  <cp:revision>1</cp:revision>
  <dcterms:modified xsi:type="dcterms:W3CDTF">2017-12-01T21:43:54Z</dcterms:modified>
</cp:coreProperties>
</file>