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6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9389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oimages.vanderbilt.edu/tsn/19290" TargetMode="Externa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Leaf Specimens 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mtClean="0"/>
              <a:t>By-Sara </a:t>
            </a:r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18525" y="405450"/>
            <a:ext cx="7505700" cy="525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Picture and Description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18525" y="1110425"/>
            <a:ext cx="3686100" cy="356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>
                <a:solidFill>
                  <a:schemeClr val="accent1"/>
                </a:solidFill>
              </a:rPr>
              <a:t>Oak- </a:t>
            </a:r>
            <a:r>
              <a:rPr lang="en" sz="1600">
                <a:solidFill>
                  <a:schemeClr val="accent1"/>
                </a:solidFill>
              </a:rPr>
              <a:t>a tree of</a:t>
            </a:r>
            <a:r>
              <a:rPr lang="en" sz="15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the beech family that bears acorns as fruit, and typically has lobed deciduous leaves.</a:t>
            </a:r>
          </a:p>
          <a:p>
            <a:pPr lvl="0">
              <a:spcBef>
                <a:spcPts val="0"/>
              </a:spcBef>
              <a:buNone/>
            </a:pPr>
            <a:r>
              <a:rPr lang="en" sz="1500">
                <a:solidFill>
                  <a:schemeClr val="accent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Maple- Acer is a genus of trees or shrubs commonly known as maple. The genus is placed in the Sapindaceae family</a:t>
            </a:r>
          </a:p>
          <a:p>
            <a:pPr lvl="0">
              <a:spcBef>
                <a:spcPts val="0"/>
              </a:spcBef>
              <a:buNone/>
            </a:pPr>
            <a:r>
              <a:rPr lang="en" sz="1500">
                <a:solidFill>
                  <a:schemeClr val="accent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Conifer-evergreen </a:t>
            </a:r>
            <a:r>
              <a:rPr lang="en" sz="1500" b="1">
                <a:solidFill>
                  <a:schemeClr val="accent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trees</a:t>
            </a:r>
            <a:r>
              <a:rPr lang="en" sz="1500">
                <a:solidFill>
                  <a:schemeClr val="accent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and shrubs having usually needle-shaped or scalelike leaves and including forms (such as pines) with true cones and others (such as yews) with an arillate fruit.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38125" y="1110425"/>
            <a:ext cx="3686100" cy="356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Oak-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Maple-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Conifer-</a:t>
            </a:r>
          </a:p>
        </p:txBody>
      </p:sp>
      <p:pic>
        <p:nvPicPr>
          <p:cNvPr id="137" name="Shape 137" descr="Free photo Leaves Green Nature Oak Acorns Forest Tree - Max Pixe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200" y="405450"/>
            <a:ext cx="1936675" cy="17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Free Images : nature, branch, wood, sunlight, flower, petal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225" y="2225925"/>
            <a:ext cx="2288804" cy="123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Free Images : tree, nature, forest, branch, leaf, flower, young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5302" y="3572150"/>
            <a:ext cx="2141724" cy="1345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Oak Tree 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819150" y="1395925"/>
            <a:ext cx="7505700" cy="304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1800"/>
              <a:t> Most species of oak trees are </a:t>
            </a:r>
            <a:r>
              <a:rPr lang="en" sz="1800">
                <a:highlight>
                  <a:srgbClr val="FFFF00"/>
                </a:highlight>
              </a:rPr>
              <a:t>deciduous trees. </a:t>
            </a:r>
            <a:r>
              <a:rPr lang="en" sz="1800"/>
              <a:t>Which are trees that shed their leaves annually. There are approximately 600 types of oak trees.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Common Name-White Oak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Scientific Name-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Quercus alba</a:t>
            </a:r>
            <a:r>
              <a:rPr lang="en"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REF(S)-http://bioimages.vanderbilt.edu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>
                <a:highlight>
                  <a:srgbClr val="FFFF00"/>
                </a:highlight>
              </a:rPr>
              <a:t> </a:t>
            </a:r>
            <a:r>
              <a:rPr lang="en" sz="2400"/>
              <a:t>  </a:t>
            </a:r>
          </a:p>
        </p:txBody>
      </p:sp>
      <p:pic>
        <p:nvPicPr>
          <p:cNvPr id="146" name="Shape 146" descr="Free Images : nature, forest, branch, wood, fruit, leaf, fall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350" y="2344325"/>
            <a:ext cx="3205504" cy="2094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Oak Trees 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819150" y="1527900"/>
            <a:ext cx="7505700" cy="291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My Oak Tree Specimen is a Quercus Alba. I know this because they grow in areas with rich soil. I also know this because they have finger like lobes. The twig is a brown/reddish/gray color. The twig is hairless.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Leaf-                                        Twig-                                               Acorns-        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53" name="Shape 153" descr="File:Autumn White Oak Leaf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875" y="2740874"/>
            <a:ext cx="1754849" cy="181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Free Images : nature, branch, leaf, fall, foliage, green, harvest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7150" y="2577575"/>
            <a:ext cx="2064402" cy="198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File:White oak Quercus alba acorns close.jp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6200" y="2507600"/>
            <a:ext cx="1559975" cy="176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57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Maple Tree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19150" y="1469575"/>
            <a:ext cx="7505700" cy="296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1800"/>
              <a:t>Almost every species of Maple trees are </a:t>
            </a:r>
            <a:r>
              <a:rPr lang="en" sz="1800">
                <a:highlight>
                  <a:srgbClr val="FFFF00"/>
                </a:highlight>
              </a:rPr>
              <a:t>deciduous.</a:t>
            </a:r>
            <a:r>
              <a:rPr lang="en" sz="1800"/>
              <a:t>  Which are trees that shed their leaves annually. There are 128 species of Maple trees.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Common Name-Norway Maple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Scientific Name-Acer platanoides 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REF(S)-gobotany.newenglandwild.org</a:t>
            </a:r>
          </a:p>
        </p:txBody>
      </p:sp>
      <p:pic>
        <p:nvPicPr>
          <p:cNvPr id="162" name="Shape 162" descr="Free Images : landscape, nature, branch, wood, sunlight, natural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325" y="2265600"/>
            <a:ext cx="3475628" cy="24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Maple Trees 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819138" y="1532800"/>
            <a:ext cx="7505700" cy="291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/>
              <a:t>My specimen is a Norway Maple. I know this because of its leaves, twigs, and bark.  Their leaves are opposite, they have five </a:t>
            </a:r>
            <a:r>
              <a:rPr lang="en" sz="1500">
                <a:highlight>
                  <a:srgbClr val="FFFF00"/>
                </a:highlight>
              </a:rPr>
              <a:t>lobes</a:t>
            </a:r>
            <a:r>
              <a:rPr lang="en" sz="1500"/>
              <a:t> which are finger like rounded leaves. The autumn color is yellow and sometimes red-orange. Their twigs </a:t>
            </a:r>
            <a:r>
              <a:rPr lang="en" sz="1500">
                <a:highlight>
                  <a:srgbClr val="FFFF00"/>
                </a:highlight>
              </a:rPr>
              <a:t>stouts</a:t>
            </a:r>
            <a:r>
              <a:rPr lang="en" sz="1500"/>
              <a:t> wich are the hard stem like thing at the bottom of the stem, are reddish-brown. Their twig </a:t>
            </a:r>
            <a:r>
              <a:rPr lang="en" sz="1500">
                <a:highlight>
                  <a:srgbClr val="FFFF00"/>
                </a:highlight>
              </a:rPr>
              <a:t>buds</a:t>
            </a:r>
            <a:r>
              <a:rPr lang="en" sz="1500"/>
              <a:t> are glossy red with green on the base. Their </a:t>
            </a:r>
            <a:r>
              <a:rPr lang="en" sz="1500">
                <a:highlight>
                  <a:srgbClr val="FFFF00"/>
                </a:highlight>
              </a:rPr>
              <a:t>bark</a:t>
            </a:r>
            <a:r>
              <a:rPr lang="en" sz="1500"/>
              <a:t> is smooth and light brown on young trees, and dark and fissured on older trees.</a:t>
            </a:r>
            <a:r>
              <a:rPr lang="en" sz="14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500"/>
              <a:t>Leaf- </a:t>
            </a:r>
            <a:r>
              <a:rPr lang="en"/>
              <a:t>                                                                                    </a:t>
            </a:r>
            <a:r>
              <a:rPr lang="en" sz="1500"/>
              <a:t>Twigs-</a:t>
            </a:r>
          </a:p>
        </p:txBody>
      </p:sp>
      <p:pic>
        <p:nvPicPr>
          <p:cNvPr id="169" name="Shape 169" descr="File:Acer platanoides Norway Maple 5.29.2010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400" y="3009125"/>
            <a:ext cx="2566322" cy="174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Free photo Buds Twig Acer Platanoides Tree Flora Norway Maple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3550" y="3009125"/>
            <a:ext cx="2215999" cy="16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Conifer Tree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0875" y="1399600"/>
            <a:ext cx="7505700" cy="296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1400"/>
              <a:t> </a:t>
            </a:r>
            <a:r>
              <a:rPr lang="en" sz="1600"/>
              <a:t>My conifer tree specimen is a Norway Spruce. Norway Spruces are </a:t>
            </a:r>
            <a:r>
              <a:rPr lang="en" sz="1600">
                <a:highlight>
                  <a:srgbClr val="FFFF00"/>
                </a:highlight>
              </a:rPr>
              <a:t>Conifers</a:t>
            </a:r>
            <a:r>
              <a:rPr lang="en" sz="1600"/>
              <a:t>, which are trees that stay green forever and they don't shed. There are about 38 different types of spruce trees. Norway Spruce is one of them.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Common Names- Norway Spruce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/>
              <a:t>Scientific Names- </a:t>
            </a: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Picea abies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REF(S)-envirothonpa.org</a:t>
            </a:r>
          </a:p>
        </p:txBody>
      </p:sp>
      <p:pic>
        <p:nvPicPr>
          <p:cNvPr id="177" name="Shape 177" descr="Green Norway Spruce tree tops onto clear blue sky | Top of t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239350"/>
            <a:ext cx="3330900" cy="21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Conifer Trees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19150" y="1504550"/>
            <a:ext cx="7505700" cy="2934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</a:t>
            </a:r>
            <a:r>
              <a:rPr lang="en" sz="1800"/>
              <a:t>My Specimen is a Norway Spruce. I know this because they are evergreen and stiff. Their needles are 4 angled and flattened. Their twigs are medium in size,and lacking hair and they orangish brown.Their Needles are brown on wooden pegs.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Needles-                                                          Twigs-</a:t>
            </a:r>
          </a:p>
        </p:txBody>
      </p:sp>
      <p:pic>
        <p:nvPicPr>
          <p:cNvPr id="184" name="Shape 184" descr="File:Spruce twig with water drops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656" y="2834176"/>
            <a:ext cx="2695576" cy="199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Environment - Free pictures on Pixaba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2538" y="2635900"/>
            <a:ext cx="1594988" cy="212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Macintosh PowerPoint</Application>
  <PresentationFormat>On-screen Show (16:9)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Nunito</vt:lpstr>
      <vt:lpstr>Shift</vt:lpstr>
      <vt:lpstr>My Leaf Specimens </vt:lpstr>
      <vt:lpstr>Picture and Description </vt:lpstr>
      <vt:lpstr>Oak Tree </vt:lpstr>
      <vt:lpstr>Oak Trees </vt:lpstr>
      <vt:lpstr>Maple Tree</vt:lpstr>
      <vt:lpstr>Maple Trees </vt:lpstr>
      <vt:lpstr>Conifer Tree </vt:lpstr>
      <vt:lpstr>Conifer Trees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Leaf Specimens </dc:title>
  <cp:lastModifiedBy>Miss McCallus</cp:lastModifiedBy>
  <cp:revision>1</cp:revision>
  <dcterms:modified xsi:type="dcterms:W3CDTF">2017-12-01T21:42:50Z</dcterms:modified>
</cp:coreProperties>
</file>