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0574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Identifying leaves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</a:t>
            </a:r>
            <a:r>
              <a:rPr lang="en" smtClean="0"/>
              <a:t>Aidan</a:t>
            </a:r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Specimen # 1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Oak leaf: To identify an oak leaf you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Must narrow it down to either a red     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Oak or a white oak.Also if it produces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Acorns</a:t>
            </a:r>
            <a:r>
              <a:rPr lang="en">
                <a:solidFill>
                  <a:srgbClr val="FFFFFF"/>
                </a:solidFill>
              </a:rPr>
              <a:t> it’s an oak leaf.If it has round-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-ed</a:t>
            </a:r>
            <a:r>
              <a:rPr lang="en">
                <a:solidFill>
                  <a:srgbClr val="FFFF00"/>
                </a:solidFill>
              </a:rPr>
              <a:t> lobes</a:t>
            </a:r>
            <a:r>
              <a:rPr lang="en">
                <a:solidFill>
                  <a:srgbClr val="FFFFFF"/>
                </a:solidFill>
              </a:rPr>
              <a:t> it’s a red oak,but if it has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pointed </a:t>
            </a:r>
            <a:r>
              <a:rPr lang="en">
                <a:solidFill>
                  <a:srgbClr val="FFFF00"/>
                </a:solidFill>
              </a:rPr>
              <a:t>lobes</a:t>
            </a:r>
            <a:r>
              <a:rPr lang="en">
                <a:solidFill>
                  <a:srgbClr val="FFFFFF"/>
                </a:solidFill>
              </a:rPr>
              <a:t> then it’s a white oak.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2" name="Shape 62" descr="File:Autumn White Oak Leaf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475" y="1206925"/>
            <a:ext cx="3891827" cy="37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Specimen#2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Maple leaf: maple leaves have a dark green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color on the outside and a lighter green on the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underside. Maple leaves have 5 </a:t>
            </a:r>
            <a:r>
              <a:rPr lang="en">
                <a:solidFill>
                  <a:srgbClr val="FFFF00"/>
                </a:solidFill>
              </a:rPr>
              <a:t>lobes</a:t>
            </a:r>
            <a:r>
              <a:rPr lang="en">
                <a:solidFill>
                  <a:srgbClr val="FFFFFF"/>
                </a:solidFill>
              </a:rPr>
              <a:t>,3 main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lobes</a:t>
            </a:r>
            <a:r>
              <a:rPr lang="en">
                <a:solidFill>
                  <a:srgbClr val="FFFFFF"/>
                </a:solidFill>
              </a:rPr>
              <a:t> and one small </a:t>
            </a:r>
            <a:r>
              <a:rPr lang="en">
                <a:solidFill>
                  <a:srgbClr val="FFFF00"/>
                </a:solidFill>
              </a:rPr>
              <a:t>lobe</a:t>
            </a:r>
            <a:r>
              <a:rPr lang="en">
                <a:solidFill>
                  <a:srgbClr val="FFFFFF"/>
                </a:solidFill>
              </a:rPr>
              <a:t> on each side.Maple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leaves have smooth U-shaped </a:t>
            </a:r>
            <a:r>
              <a:rPr lang="en">
                <a:solidFill>
                  <a:srgbClr val="FFFF00"/>
                </a:solidFill>
              </a:rPr>
              <a:t>margins</a:t>
            </a:r>
            <a:r>
              <a:rPr lang="en">
                <a:solidFill>
                  <a:srgbClr val="FFFFFF"/>
                </a:solidFill>
              </a:rPr>
              <a:t> betw-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-een points.</a:t>
            </a:r>
          </a:p>
        </p:txBody>
      </p:sp>
      <p:pic>
        <p:nvPicPr>
          <p:cNvPr id="69" name="Shape 69" descr="Maple, Leaf - Free pictur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575" y="845975"/>
            <a:ext cx="4060675" cy="37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Specimen #3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Conifer pines: Conifers have needle like leaves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that can then be further defined as of how the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Needles are grouped. Also they can be classif-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-ied by the </a:t>
            </a:r>
            <a:r>
              <a:rPr lang="en">
                <a:solidFill>
                  <a:srgbClr val="FFFF00"/>
                </a:solidFill>
              </a:rPr>
              <a:t>seeds</a:t>
            </a:r>
            <a:r>
              <a:rPr lang="en">
                <a:solidFill>
                  <a:srgbClr val="FFFFFF"/>
                </a:solidFill>
              </a:rPr>
              <a:t>, shape and/or size.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76" name="Shape 76" descr="Free Images : nature, branch, leaf, flower, herb, evergre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375" y="1017724"/>
            <a:ext cx="3733920" cy="31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Additional info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>
                <a:solidFill>
                  <a:srgbClr val="FFFFFF"/>
                </a:solidFill>
              </a:rPr>
              <a:t>Animals supported by oak leaves: Deer,squirrels,chipmunks,and,blue jays.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Animals supported by maple leaves:Turkeys,rabbits,crows,and opossums.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Animals supported by conifers:Raccoons,chipmunks,squirrels,and crows.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Glossary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Acorns- The fruit of the oak, A smooth oval nut in a cuplike base.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Lobes- A roundish or flattish part of something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Margins- The edge or border of something.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Seeds-A flowering plant’s unit of reproduction,capable of developing into another such plant.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Macintosh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Dark</vt:lpstr>
      <vt:lpstr>Identifying leaves </vt:lpstr>
      <vt:lpstr>Specimen # 1</vt:lpstr>
      <vt:lpstr>Specimen#2  </vt:lpstr>
      <vt:lpstr>Specimen #3</vt:lpstr>
      <vt:lpstr>Additional info </vt:lpstr>
      <vt:lpstr>Glossary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leaves </dc:title>
  <cp:lastModifiedBy>Miss McCallus</cp:lastModifiedBy>
  <cp:revision>1</cp:revision>
  <dcterms:modified xsi:type="dcterms:W3CDTF">2017-12-01T21:43:09Z</dcterms:modified>
</cp:coreProperties>
</file>