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96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9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22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0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13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13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2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3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1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E708-1513-46D5-8032-A0A66A959403}" type="datetimeFigureOut">
              <a:rPr lang="en-US" smtClean="0"/>
              <a:t>11/1/13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FAA40-77C5-43B6-B099-A422A701B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3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Living and Non-Living</a:t>
            </a:r>
            <a:br>
              <a:rPr lang="en-US" dirty="0" smtClean="0">
                <a:latin typeface="Comic Sans MS" panose="030F0702030302020204" pitchFamily="66" charset="0"/>
              </a:rPr>
            </a:br>
            <a:r>
              <a:rPr lang="en-US" dirty="0" smtClean="0">
                <a:latin typeface="Comic Sans MS" panose="030F0702030302020204" pitchFamily="66" charset="0"/>
              </a:rPr>
              <a:t>Organisms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Made by </a:t>
            </a:r>
            <a:r>
              <a:rPr lang="en-US" dirty="0" smtClean="0"/>
              <a:t>Camden</a:t>
            </a:r>
            <a:endParaRPr lang="en-US" dirty="0" smtClean="0"/>
          </a:p>
          <a:p>
            <a:pPr algn="ctr"/>
            <a:r>
              <a:rPr lang="en-US" dirty="0" smtClean="0"/>
              <a:t>Mod 5</a:t>
            </a:r>
          </a:p>
          <a:p>
            <a:pPr algn="ctr"/>
            <a:r>
              <a:rPr lang="en-US" dirty="0" smtClean="0"/>
              <a:t>10/26/13</a:t>
            </a:r>
          </a:p>
        </p:txBody>
      </p:sp>
    </p:spTree>
    <p:extLst>
      <p:ext uri="{BB962C8B-B14F-4D97-AF65-F5344CB8AC3E}">
        <p14:creationId xmlns:p14="http://schemas.microsoft.com/office/powerpoint/2010/main" val="162715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Necessities of Life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All organisms need four things to survive: water, air, a place to live, and food. Without these necessities (or needs), the organism wouldn’t survive.</a:t>
            </a:r>
          </a:p>
        </p:txBody>
      </p:sp>
    </p:spTree>
    <p:extLst>
      <p:ext uri="{BB962C8B-B14F-4D97-AF65-F5344CB8AC3E}">
        <p14:creationId xmlns:p14="http://schemas.microsoft.com/office/powerpoint/2010/main" val="1942712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Water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cells in any organism is 70% water</a:t>
            </a:r>
          </a:p>
          <a:p>
            <a:r>
              <a:rPr lang="en-US" sz="2400" dirty="0" smtClean="0"/>
              <a:t>Most body chemical processes involve water</a:t>
            </a:r>
          </a:p>
          <a:p>
            <a:r>
              <a:rPr lang="en-US" sz="2400" dirty="0" smtClean="0"/>
              <a:t>We get water from fluids and food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272" y="487680"/>
            <a:ext cx="3604768" cy="5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1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Air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 contains many gases including oxygen and carbon dioxide</a:t>
            </a:r>
          </a:p>
          <a:p>
            <a:r>
              <a:rPr lang="en-US" sz="2400" dirty="0" smtClean="0"/>
              <a:t>Even underwater animals need air</a:t>
            </a:r>
          </a:p>
          <a:p>
            <a:r>
              <a:rPr lang="en-US" sz="2400" dirty="0" smtClean="0"/>
              <a:t>Air is used to breathe and used in chemical processes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844040"/>
            <a:ext cx="2438400" cy="1950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43" y="3954898"/>
            <a:ext cx="2801493" cy="290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3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 Place to Live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organisms need a place to live that has all the needs to survive</a:t>
            </a:r>
          </a:p>
          <a:p>
            <a:r>
              <a:rPr lang="en-US" sz="2400" dirty="0" smtClean="0"/>
              <a:t>Organisms compete for a place to live</a:t>
            </a:r>
          </a:p>
          <a:p>
            <a:r>
              <a:rPr lang="en-US" sz="2400" dirty="0" smtClean="0"/>
              <a:t>Some organisms claim land and protect it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from predators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06" y="2726741"/>
            <a:ext cx="5042154" cy="403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5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Food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Food gives organisms energy</a:t>
            </a:r>
          </a:p>
          <a:p>
            <a:r>
              <a:rPr lang="en-US" sz="2400" dirty="0" smtClean="0"/>
              <a:t>Organisms use nutrients from food to form their body parts</a:t>
            </a:r>
          </a:p>
          <a:p>
            <a:r>
              <a:rPr lang="en-US" sz="2400" dirty="0" smtClean="0"/>
              <a:t>Organisms get food in different ways: producers, consumers, decomposers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70" y="4100975"/>
            <a:ext cx="3901690" cy="258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8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Producers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Producers make their own food</a:t>
            </a:r>
          </a:p>
          <a:p>
            <a:r>
              <a:rPr lang="en-US" sz="2400" dirty="0" smtClean="0"/>
              <a:t>Most plants are producers</a:t>
            </a:r>
          </a:p>
          <a:p>
            <a:r>
              <a:rPr lang="en-US" sz="2400" dirty="0" smtClean="0"/>
              <a:t>Most plants use a process called photosynthesis to make their food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892" y="3369754"/>
            <a:ext cx="266700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1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Consumers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Consumers eat other organisms to get food</a:t>
            </a:r>
          </a:p>
          <a:p>
            <a:r>
              <a:rPr lang="en-US" sz="2400" dirty="0" smtClean="0"/>
              <a:t>Carnivores eat only meat</a:t>
            </a:r>
          </a:p>
          <a:p>
            <a:r>
              <a:rPr lang="en-US" sz="2400" dirty="0" smtClean="0"/>
              <a:t>Herbivores eat only plants</a:t>
            </a:r>
          </a:p>
          <a:p>
            <a:r>
              <a:rPr lang="en-US" sz="2400" dirty="0" smtClean="0"/>
              <a:t>Omnivores eat plants and animals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26" y="2658872"/>
            <a:ext cx="47625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8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Decomposers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Break down dead animals or waste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igests the nutrients from dead animals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72" y="2109789"/>
            <a:ext cx="4631628" cy="30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2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All organisms are similar and different in many ways, but all have the same needs and characteristics that are required to be called “living”.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81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alibri Light" panose="020F0302020204030204" pitchFamily="34" charset="0"/>
              </a:rPr>
              <a:t>What is an Organism?</a:t>
            </a:r>
            <a:endParaRPr lang="en-US" sz="48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organism is any living thing</a:t>
            </a:r>
          </a:p>
          <a:p>
            <a:r>
              <a:rPr lang="en-US" sz="3200" dirty="0"/>
              <a:t>E</a:t>
            </a:r>
            <a:r>
              <a:rPr lang="en-US" sz="3200" dirty="0" smtClean="0"/>
              <a:t>ither unicellular (Single-cell) or multicellular (Multi-cell)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9" y="2429337"/>
            <a:ext cx="2381250" cy="3343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166" y="4100975"/>
            <a:ext cx="2468202" cy="23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3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Characteristics of Organisms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All living things are alike in some ways, even if they are completely different from each other. A cat has some of the same characteristics as a mushroom, etc. There are six characteristics that organisms share.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1. Organisms have cells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2. Organisms sense and respond to change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3. Organisms reproduce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4. Organisms have DNA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5. Organisms use energy</a:t>
            </a:r>
          </a:p>
          <a:p>
            <a:pPr marL="0" indent="0">
              <a:buNone/>
            </a:pPr>
            <a:r>
              <a:rPr lang="en-US" sz="2400" dirty="0" smtClean="0">
                <a:latin typeface="+mj-lt"/>
                <a:ea typeface="Batang" panose="02030600000101010101" pitchFamily="18" charset="-127"/>
              </a:rPr>
              <a:t>6. Organisms grow and develop</a:t>
            </a:r>
            <a:endParaRPr lang="en-US" sz="2400" dirty="0">
              <a:latin typeface="+mj-lt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667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Organisms Have Cells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Cells are the structures that contain all materials needed to survive</a:t>
            </a:r>
          </a:p>
          <a:p>
            <a:r>
              <a:rPr lang="en-US" sz="3200" dirty="0" smtClean="0"/>
              <a:t>All organisms are made of cells</a:t>
            </a:r>
          </a:p>
          <a:p>
            <a:r>
              <a:rPr lang="en-US" sz="3200" dirty="0" smtClean="0"/>
              <a:t>Most cells can only be seen with a microscope</a:t>
            </a:r>
          </a:p>
          <a:p>
            <a:r>
              <a:rPr lang="en-US" sz="3200" dirty="0" smtClean="0"/>
              <a:t>Two types: Plant cells and animal cells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742" y="477561"/>
            <a:ext cx="3588258" cy="260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4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Organisms Sense and Respond to Change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All organisms sense environmental changes and respond</a:t>
            </a:r>
          </a:p>
          <a:p>
            <a:r>
              <a:rPr lang="en-US" sz="2800" dirty="0" smtClean="0"/>
              <a:t>Example: A tree responding to season changes by going dormant</a:t>
            </a:r>
          </a:p>
          <a:p>
            <a:r>
              <a:rPr lang="en-US" sz="2800" dirty="0" smtClean="0"/>
              <a:t>A stimulus is anything that causes a reaction in any organism or its parts</a:t>
            </a:r>
          </a:p>
          <a:p>
            <a:r>
              <a:rPr lang="en-US" sz="2800" dirty="0" smtClean="0"/>
              <a:t>All organisms try to balance the inside of their bodies with the outside environment; this is </a:t>
            </a:r>
            <a:r>
              <a:rPr lang="en-US" sz="2800" i="1" dirty="0" smtClean="0"/>
              <a:t>homeostasis. 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274639"/>
            <a:ext cx="25400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69" y="4046539"/>
            <a:ext cx="4585635" cy="24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Organisms Reproduce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Living things make other organisms similar to themselves</a:t>
            </a:r>
          </a:p>
          <a:p>
            <a:r>
              <a:rPr lang="en-US" sz="2400" dirty="0" smtClean="0"/>
              <a:t>Two types of reproduction: sexual and asexual</a:t>
            </a:r>
          </a:p>
          <a:p>
            <a:r>
              <a:rPr lang="en-US" sz="2400" dirty="0" smtClean="0"/>
              <a:t>Sexual reproduction is two parents producing offspring that share the same characteristics</a:t>
            </a:r>
          </a:p>
          <a:p>
            <a:r>
              <a:rPr lang="en-US" sz="2400" dirty="0" smtClean="0"/>
              <a:t>Asexual reproduction is a single parent producing offspring having similar characteristics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43" y="151872"/>
            <a:ext cx="3074861" cy="229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0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Organisms Have DNA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DNA controls the function of cells</a:t>
            </a:r>
          </a:p>
          <a:p>
            <a:r>
              <a:rPr lang="en-US" sz="2400" dirty="0" smtClean="0"/>
              <a:t>Organisms pass copies of their DNA when reproducing</a:t>
            </a:r>
          </a:p>
          <a:p>
            <a:r>
              <a:rPr lang="en-US" sz="2400" dirty="0" smtClean="0"/>
              <a:t>Passing traits from one offspring to the next is called heredity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36" y="3547872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33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Organisms Use Energy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950" y="1775339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Activities in life require using energy</a:t>
            </a:r>
          </a:p>
          <a:p>
            <a:r>
              <a:rPr lang="en-US" sz="2400" dirty="0" smtClean="0"/>
              <a:t>This includes making and digesting food</a:t>
            </a:r>
          </a:p>
          <a:p>
            <a:r>
              <a:rPr lang="en-US" sz="2400" dirty="0" smtClean="0"/>
              <a:t>Metabolism is the total of all chemical processes in an organism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0" y="3605998"/>
            <a:ext cx="3952718" cy="294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32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Organisms Grow and Develop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All organisms grow during periods in their life</a:t>
            </a:r>
          </a:p>
          <a:p>
            <a:r>
              <a:rPr lang="en-US" sz="2400" dirty="0" smtClean="0"/>
              <a:t>Single-celled organisms divide to make more of themselves</a:t>
            </a:r>
          </a:p>
          <a:p>
            <a:r>
              <a:rPr lang="en-US" sz="2400" dirty="0" smtClean="0"/>
              <a:t>As organisms develop, they go through different stages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38" y="3962400"/>
            <a:ext cx="1590739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99" y="3977276"/>
            <a:ext cx="3166533" cy="259285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504266" y="4818549"/>
            <a:ext cx="1146048" cy="743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3629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567</Words>
  <Application>Microsoft Macintosh PowerPoint</Application>
  <PresentationFormat>Custom</PresentationFormat>
  <Paragraphs>98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Facet</vt:lpstr>
      <vt:lpstr>Living and Non-Living Organisms</vt:lpstr>
      <vt:lpstr>What is an Organism?</vt:lpstr>
      <vt:lpstr>Characteristics of Organisms</vt:lpstr>
      <vt:lpstr>Organisms Have Cells</vt:lpstr>
      <vt:lpstr>Organisms Sense and Respond to Change</vt:lpstr>
      <vt:lpstr>Organisms Reproduce</vt:lpstr>
      <vt:lpstr>Organisms Have DNA</vt:lpstr>
      <vt:lpstr>Organisms Use Energy</vt:lpstr>
      <vt:lpstr>Organisms Grow and Develop</vt:lpstr>
      <vt:lpstr>Necessities of Life</vt:lpstr>
      <vt:lpstr>Water</vt:lpstr>
      <vt:lpstr>Air</vt:lpstr>
      <vt:lpstr>A Place to Live</vt:lpstr>
      <vt:lpstr>Food</vt:lpstr>
      <vt:lpstr>Producers</vt:lpstr>
      <vt:lpstr>Consumers</vt:lpstr>
      <vt:lpstr>Decomposers</vt:lpstr>
      <vt:lpstr>Conclusion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and Non-Living Organisms</dc:title>
  <dc:creator>Camden</dc:creator>
  <cp:lastModifiedBy>Teacher</cp:lastModifiedBy>
  <cp:revision>22</cp:revision>
  <dcterms:created xsi:type="dcterms:W3CDTF">2013-10-27T20:25:46Z</dcterms:created>
  <dcterms:modified xsi:type="dcterms:W3CDTF">2013-11-01T19:22:54Z</dcterms:modified>
</cp:coreProperties>
</file>